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200"/>
    <a:srgbClr val="007A37"/>
    <a:srgbClr val="003399"/>
    <a:srgbClr val="0000CC"/>
    <a:srgbClr val="3333CC"/>
    <a:srgbClr val="009900"/>
    <a:srgbClr val="EC7A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328F0-F899-4BB2-BBD5-42F214626323}" type="datetimeFigureOut">
              <a:rPr lang="zh-TW" altLang="en-US" smtClean="0"/>
              <a:t>2022/1/14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6EA8C-1198-4957-A2ED-E5B7F4EB43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44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7233727">
            <a:off x="1660200" y="6458146"/>
            <a:ext cx="12026063" cy="4310730"/>
            <a:chOff x="-1080285" y="2779603"/>
            <a:chExt cx="3554696" cy="3271961"/>
          </a:xfrm>
        </p:grpSpPr>
        <p:sp>
          <p:nvSpPr>
            <p:cNvPr id="11" name="Google Shape;11;p2"/>
            <p:cNvSpPr/>
            <p:nvPr userDrawn="1"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076496" y="5279841"/>
            <a:ext cx="1196573" cy="4036929"/>
            <a:chOff x="6835336" y="2503331"/>
            <a:chExt cx="1595431" cy="2096098"/>
          </a:xfrm>
        </p:grpSpPr>
        <p:sp>
          <p:nvSpPr>
            <p:cNvPr id="25" name="Google Shape;25;p2"/>
            <p:cNvSpPr/>
            <p:nvPr/>
          </p:nvSpPr>
          <p:spPr>
            <a:xfrm flipH="1">
              <a:off x="7228198" y="2847374"/>
              <a:ext cx="1188845" cy="1452218"/>
            </a:xfrm>
            <a:custGeom>
              <a:avLst/>
              <a:gdLst/>
              <a:ahLst/>
              <a:cxnLst/>
              <a:rect l="l" t="t" r="r" b="b"/>
              <a:pathLst>
                <a:path w="11348" h="13862" extrusionOk="0">
                  <a:moveTo>
                    <a:pt x="5815" y="0"/>
                  </a:moveTo>
                  <a:cubicBezTo>
                    <a:pt x="3450" y="0"/>
                    <a:pt x="1239" y="1604"/>
                    <a:pt x="477" y="4063"/>
                  </a:cubicBezTo>
                  <a:cubicBezTo>
                    <a:pt x="1" y="5622"/>
                    <a:pt x="239" y="6718"/>
                    <a:pt x="608" y="7777"/>
                  </a:cubicBezTo>
                  <a:cubicBezTo>
                    <a:pt x="1072" y="9135"/>
                    <a:pt x="1739" y="10432"/>
                    <a:pt x="1382" y="12635"/>
                  </a:cubicBezTo>
                  <a:lnTo>
                    <a:pt x="5013" y="13861"/>
                  </a:lnTo>
                  <a:cubicBezTo>
                    <a:pt x="6882" y="10373"/>
                    <a:pt x="9633" y="11123"/>
                    <a:pt x="10942" y="7611"/>
                  </a:cubicBezTo>
                  <a:cubicBezTo>
                    <a:pt x="11180" y="6956"/>
                    <a:pt x="11311" y="6289"/>
                    <a:pt x="11311" y="5634"/>
                  </a:cubicBezTo>
                  <a:cubicBezTo>
                    <a:pt x="11347" y="3265"/>
                    <a:pt x="9930" y="1050"/>
                    <a:pt x="7597" y="312"/>
                  </a:cubicBezTo>
                  <a:cubicBezTo>
                    <a:pt x="7007" y="100"/>
                    <a:pt x="6406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7228198" y="2845488"/>
              <a:ext cx="1188845" cy="993672"/>
            </a:xfrm>
            <a:custGeom>
              <a:avLst/>
              <a:gdLst/>
              <a:ahLst/>
              <a:cxnLst/>
              <a:rect l="l" t="t" r="r" b="b"/>
              <a:pathLst>
                <a:path w="11348" h="9485" extrusionOk="0">
                  <a:moveTo>
                    <a:pt x="5828" y="0"/>
                  </a:moveTo>
                  <a:cubicBezTo>
                    <a:pt x="3458" y="0"/>
                    <a:pt x="1240" y="1604"/>
                    <a:pt x="477" y="4057"/>
                  </a:cubicBezTo>
                  <a:cubicBezTo>
                    <a:pt x="1" y="5640"/>
                    <a:pt x="239" y="6736"/>
                    <a:pt x="608" y="7795"/>
                  </a:cubicBezTo>
                  <a:cubicBezTo>
                    <a:pt x="870" y="8045"/>
                    <a:pt x="1144" y="8272"/>
                    <a:pt x="1441" y="8462"/>
                  </a:cubicBezTo>
                  <a:cubicBezTo>
                    <a:pt x="2156" y="8926"/>
                    <a:pt x="2989" y="9236"/>
                    <a:pt x="3822" y="9379"/>
                  </a:cubicBezTo>
                  <a:cubicBezTo>
                    <a:pt x="3882" y="9391"/>
                    <a:pt x="3941" y="9391"/>
                    <a:pt x="4001" y="9403"/>
                  </a:cubicBezTo>
                  <a:cubicBezTo>
                    <a:pt x="4406" y="9455"/>
                    <a:pt x="4847" y="9484"/>
                    <a:pt x="5304" y="9484"/>
                  </a:cubicBezTo>
                  <a:cubicBezTo>
                    <a:pt x="7036" y="9484"/>
                    <a:pt x="9005" y="9063"/>
                    <a:pt x="10192" y="7867"/>
                  </a:cubicBezTo>
                  <a:cubicBezTo>
                    <a:pt x="10418" y="7652"/>
                    <a:pt x="10609" y="7414"/>
                    <a:pt x="10776" y="7129"/>
                  </a:cubicBezTo>
                  <a:cubicBezTo>
                    <a:pt x="11061" y="6640"/>
                    <a:pt x="11240" y="6140"/>
                    <a:pt x="11311" y="5640"/>
                  </a:cubicBezTo>
                  <a:cubicBezTo>
                    <a:pt x="11347" y="3271"/>
                    <a:pt x="9930" y="1056"/>
                    <a:pt x="7597" y="306"/>
                  </a:cubicBezTo>
                  <a:cubicBezTo>
                    <a:pt x="7011" y="98"/>
                    <a:pt x="6415" y="0"/>
                    <a:pt x="5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293046" y="3182406"/>
              <a:ext cx="1059358" cy="804366"/>
            </a:xfrm>
            <a:custGeom>
              <a:avLst/>
              <a:gdLst/>
              <a:ahLst/>
              <a:cxnLst/>
              <a:rect l="l" t="t" r="r" b="b"/>
              <a:pathLst>
                <a:path w="10112" h="7678" extrusionOk="0">
                  <a:moveTo>
                    <a:pt x="4875" y="0"/>
                  </a:moveTo>
                  <a:cubicBezTo>
                    <a:pt x="2796" y="0"/>
                    <a:pt x="999" y="1773"/>
                    <a:pt x="634" y="3567"/>
                  </a:cubicBezTo>
                  <a:cubicBezTo>
                    <a:pt x="0" y="6223"/>
                    <a:pt x="2317" y="7678"/>
                    <a:pt x="4717" y="7678"/>
                  </a:cubicBezTo>
                  <a:cubicBezTo>
                    <a:pt x="6331" y="7678"/>
                    <a:pt x="7983" y="7020"/>
                    <a:pt x="8801" y="5627"/>
                  </a:cubicBezTo>
                  <a:cubicBezTo>
                    <a:pt x="10111" y="3043"/>
                    <a:pt x="7718" y="353"/>
                    <a:pt x="5349" y="31"/>
                  </a:cubicBezTo>
                  <a:cubicBezTo>
                    <a:pt x="5189" y="10"/>
                    <a:pt x="5031" y="0"/>
                    <a:pt x="48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7505190" y="2898708"/>
              <a:ext cx="682109" cy="247135"/>
            </a:xfrm>
            <a:custGeom>
              <a:avLst/>
              <a:gdLst/>
              <a:ahLst/>
              <a:cxnLst/>
              <a:rect l="l" t="t" r="r" b="b"/>
              <a:pathLst>
                <a:path w="6511" h="2359" extrusionOk="0">
                  <a:moveTo>
                    <a:pt x="3713" y="1"/>
                  </a:moveTo>
                  <a:cubicBezTo>
                    <a:pt x="2320" y="1"/>
                    <a:pt x="903" y="655"/>
                    <a:pt x="522" y="1263"/>
                  </a:cubicBezTo>
                  <a:cubicBezTo>
                    <a:pt x="0" y="2001"/>
                    <a:pt x="1029" y="2358"/>
                    <a:pt x="2333" y="2358"/>
                  </a:cubicBezTo>
                  <a:cubicBezTo>
                    <a:pt x="3469" y="2358"/>
                    <a:pt x="4813" y="2087"/>
                    <a:pt x="5523" y="1560"/>
                  </a:cubicBezTo>
                  <a:cubicBezTo>
                    <a:pt x="6511" y="727"/>
                    <a:pt x="5189" y="13"/>
                    <a:pt x="371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8131251" y="3131072"/>
              <a:ext cx="166049" cy="156201"/>
            </a:xfrm>
            <a:custGeom>
              <a:avLst/>
              <a:gdLst/>
              <a:ahLst/>
              <a:cxnLst/>
              <a:rect l="l" t="t" r="r" b="b"/>
              <a:pathLst>
                <a:path w="1585" h="1491" extrusionOk="0">
                  <a:moveTo>
                    <a:pt x="922" y="0"/>
                  </a:moveTo>
                  <a:cubicBezTo>
                    <a:pt x="796" y="0"/>
                    <a:pt x="669" y="28"/>
                    <a:pt x="560" y="81"/>
                  </a:cubicBezTo>
                  <a:cubicBezTo>
                    <a:pt x="167" y="283"/>
                    <a:pt x="1" y="783"/>
                    <a:pt x="108" y="1116"/>
                  </a:cubicBezTo>
                  <a:cubicBezTo>
                    <a:pt x="180" y="1382"/>
                    <a:pt x="368" y="1491"/>
                    <a:pt x="586" y="1491"/>
                  </a:cubicBezTo>
                  <a:cubicBezTo>
                    <a:pt x="1014" y="1491"/>
                    <a:pt x="1560" y="1070"/>
                    <a:pt x="1584" y="581"/>
                  </a:cubicBezTo>
                  <a:cubicBezTo>
                    <a:pt x="1575" y="185"/>
                    <a:pt x="1250" y="0"/>
                    <a:pt x="92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729696" y="3732308"/>
              <a:ext cx="449117" cy="268716"/>
            </a:xfrm>
            <a:custGeom>
              <a:avLst/>
              <a:gdLst/>
              <a:ahLst/>
              <a:cxnLst/>
              <a:rect l="l" t="t" r="r" b="b"/>
              <a:pathLst>
                <a:path w="4287" h="2565" extrusionOk="0">
                  <a:moveTo>
                    <a:pt x="1406" y="342"/>
                  </a:moveTo>
                  <a:cubicBezTo>
                    <a:pt x="1477" y="390"/>
                    <a:pt x="1537" y="426"/>
                    <a:pt x="1596" y="473"/>
                  </a:cubicBezTo>
                  <a:cubicBezTo>
                    <a:pt x="1727" y="592"/>
                    <a:pt x="1787" y="747"/>
                    <a:pt x="1787" y="878"/>
                  </a:cubicBezTo>
                  <a:cubicBezTo>
                    <a:pt x="1787" y="997"/>
                    <a:pt x="1751" y="1104"/>
                    <a:pt x="1656" y="1176"/>
                  </a:cubicBezTo>
                  <a:cubicBezTo>
                    <a:pt x="1595" y="1226"/>
                    <a:pt x="1501" y="1276"/>
                    <a:pt x="1401" y="1276"/>
                  </a:cubicBezTo>
                  <a:cubicBezTo>
                    <a:pt x="1383" y="1276"/>
                    <a:pt x="1364" y="1275"/>
                    <a:pt x="1346" y="1271"/>
                  </a:cubicBezTo>
                  <a:cubicBezTo>
                    <a:pt x="1215" y="1235"/>
                    <a:pt x="1132" y="1128"/>
                    <a:pt x="1108" y="1092"/>
                  </a:cubicBezTo>
                  <a:cubicBezTo>
                    <a:pt x="1036" y="949"/>
                    <a:pt x="1013" y="819"/>
                    <a:pt x="1060" y="688"/>
                  </a:cubicBezTo>
                  <a:cubicBezTo>
                    <a:pt x="1120" y="557"/>
                    <a:pt x="1239" y="414"/>
                    <a:pt x="1406" y="342"/>
                  </a:cubicBezTo>
                  <a:close/>
                  <a:moveTo>
                    <a:pt x="3013" y="854"/>
                  </a:moveTo>
                  <a:cubicBezTo>
                    <a:pt x="3156" y="1092"/>
                    <a:pt x="3203" y="1354"/>
                    <a:pt x="3096" y="1592"/>
                  </a:cubicBezTo>
                  <a:cubicBezTo>
                    <a:pt x="3043" y="1730"/>
                    <a:pt x="2925" y="1848"/>
                    <a:pt x="2766" y="1848"/>
                  </a:cubicBezTo>
                  <a:cubicBezTo>
                    <a:pt x="2746" y="1848"/>
                    <a:pt x="2725" y="1846"/>
                    <a:pt x="2703" y="1842"/>
                  </a:cubicBezTo>
                  <a:cubicBezTo>
                    <a:pt x="2584" y="1831"/>
                    <a:pt x="2489" y="1747"/>
                    <a:pt x="2441" y="1664"/>
                  </a:cubicBezTo>
                  <a:cubicBezTo>
                    <a:pt x="2406" y="1592"/>
                    <a:pt x="2406" y="1509"/>
                    <a:pt x="2418" y="1390"/>
                  </a:cubicBezTo>
                  <a:cubicBezTo>
                    <a:pt x="2441" y="1271"/>
                    <a:pt x="2537" y="914"/>
                    <a:pt x="2918" y="854"/>
                  </a:cubicBezTo>
                  <a:close/>
                  <a:moveTo>
                    <a:pt x="872" y="0"/>
                  </a:moveTo>
                  <a:cubicBezTo>
                    <a:pt x="631" y="0"/>
                    <a:pt x="401" y="67"/>
                    <a:pt x="239" y="223"/>
                  </a:cubicBezTo>
                  <a:cubicBezTo>
                    <a:pt x="84" y="390"/>
                    <a:pt x="1" y="628"/>
                    <a:pt x="48" y="890"/>
                  </a:cubicBezTo>
                  <a:cubicBezTo>
                    <a:pt x="84" y="1116"/>
                    <a:pt x="203" y="1342"/>
                    <a:pt x="322" y="1545"/>
                  </a:cubicBezTo>
                  <a:cubicBezTo>
                    <a:pt x="330" y="1577"/>
                    <a:pt x="359" y="1592"/>
                    <a:pt x="392" y="1592"/>
                  </a:cubicBezTo>
                  <a:cubicBezTo>
                    <a:pt x="408" y="1592"/>
                    <a:pt x="425" y="1588"/>
                    <a:pt x="441" y="1581"/>
                  </a:cubicBezTo>
                  <a:cubicBezTo>
                    <a:pt x="477" y="1557"/>
                    <a:pt x="501" y="1497"/>
                    <a:pt x="465" y="1461"/>
                  </a:cubicBezTo>
                  <a:cubicBezTo>
                    <a:pt x="346" y="1259"/>
                    <a:pt x="239" y="1069"/>
                    <a:pt x="215" y="866"/>
                  </a:cubicBezTo>
                  <a:cubicBezTo>
                    <a:pt x="203" y="747"/>
                    <a:pt x="179" y="521"/>
                    <a:pt x="358" y="342"/>
                  </a:cubicBezTo>
                  <a:cubicBezTo>
                    <a:pt x="489" y="226"/>
                    <a:pt x="673" y="172"/>
                    <a:pt x="868" y="172"/>
                  </a:cubicBezTo>
                  <a:cubicBezTo>
                    <a:pt x="991" y="172"/>
                    <a:pt x="1119" y="193"/>
                    <a:pt x="1239" y="235"/>
                  </a:cubicBezTo>
                  <a:cubicBezTo>
                    <a:pt x="1096" y="330"/>
                    <a:pt x="989" y="461"/>
                    <a:pt x="929" y="604"/>
                  </a:cubicBezTo>
                  <a:cubicBezTo>
                    <a:pt x="858" y="807"/>
                    <a:pt x="882" y="997"/>
                    <a:pt x="989" y="1176"/>
                  </a:cubicBezTo>
                  <a:cubicBezTo>
                    <a:pt x="1036" y="1247"/>
                    <a:pt x="1132" y="1378"/>
                    <a:pt x="1334" y="1426"/>
                  </a:cubicBezTo>
                  <a:cubicBezTo>
                    <a:pt x="1368" y="1434"/>
                    <a:pt x="1402" y="1437"/>
                    <a:pt x="1436" y="1437"/>
                  </a:cubicBezTo>
                  <a:cubicBezTo>
                    <a:pt x="1560" y="1437"/>
                    <a:pt x="1684" y="1388"/>
                    <a:pt x="1787" y="1295"/>
                  </a:cubicBezTo>
                  <a:cubicBezTo>
                    <a:pt x="1906" y="1176"/>
                    <a:pt x="1989" y="1021"/>
                    <a:pt x="1989" y="866"/>
                  </a:cubicBezTo>
                  <a:cubicBezTo>
                    <a:pt x="2001" y="664"/>
                    <a:pt x="1906" y="473"/>
                    <a:pt x="1751" y="330"/>
                  </a:cubicBezTo>
                  <a:cubicBezTo>
                    <a:pt x="1715" y="295"/>
                    <a:pt x="1691" y="283"/>
                    <a:pt x="1656" y="247"/>
                  </a:cubicBezTo>
                  <a:cubicBezTo>
                    <a:pt x="1727" y="234"/>
                    <a:pt x="1801" y="228"/>
                    <a:pt x="1877" y="228"/>
                  </a:cubicBezTo>
                  <a:cubicBezTo>
                    <a:pt x="2220" y="228"/>
                    <a:pt x="2593" y="356"/>
                    <a:pt x="2846" y="580"/>
                  </a:cubicBezTo>
                  <a:lnTo>
                    <a:pt x="2906" y="640"/>
                  </a:lnTo>
                  <a:cubicBezTo>
                    <a:pt x="2501" y="699"/>
                    <a:pt x="2310" y="1021"/>
                    <a:pt x="2263" y="1319"/>
                  </a:cubicBezTo>
                  <a:cubicBezTo>
                    <a:pt x="2251" y="1426"/>
                    <a:pt x="2239" y="1581"/>
                    <a:pt x="2310" y="1711"/>
                  </a:cubicBezTo>
                  <a:cubicBezTo>
                    <a:pt x="2382" y="1854"/>
                    <a:pt x="2537" y="1962"/>
                    <a:pt x="2703" y="1997"/>
                  </a:cubicBezTo>
                  <a:cubicBezTo>
                    <a:pt x="2726" y="2000"/>
                    <a:pt x="2748" y="2002"/>
                    <a:pt x="2770" y="2002"/>
                  </a:cubicBezTo>
                  <a:cubicBezTo>
                    <a:pt x="3013" y="2002"/>
                    <a:pt x="3211" y="1826"/>
                    <a:pt x="3299" y="1640"/>
                  </a:cubicBezTo>
                  <a:cubicBezTo>
                    <a:pt x="3394" y="1378"/>
                    <a:pt x="3382" y="1116"/>
                    <a:pt x="3263" y="866"/>
                  </a:cubicBezTo>
                  <a:lnTo>
                    <a:pt x="3263" y="866"/>
                  </a:lnTo>
                  <a:cubicBezTo>
                    <a:pt x="3453" y="926"/>
                    <a:pt x="3656" y="1045"/>
                    <a:pt x="3775" y="1176"/>
                  </a:cubicBezTo>
                  <a:cubicBezTo>
                    <a:pt x="3977" y="1402"/>
                    <a:pt x="4084" y="1640"/>
                    <a:pt x="4049" y="1866"/>
                  </a:cubicBezTo>
                  <a:cubicBezTo>
                    <a:pt x="4025" y="2104"/>
                    <a:pt x="3846" y="2295"/>
                    <a:pt x="3572" y="2378"/>
                  </a:cubicBezTo>
                  <a:cubicBezTo>
                    <a:pt x="3537" y="2402"/>
                    <a:pt x="3501" y="2462"/>
                    <a:pt x="3513" y="2497"/>
                  </a:cubicBezTo>
                  <a:cubicBezTo>
                    <a:pt x="3513" y="2534"/>
                    <a:pt x="3542" y="2564"/>
                    <a:pt x="3600" y="2564"/>
                  </a:cubicBezTo>
                  <a:cubicBezTo>
                    <a:pt x="3616" y="2564"/>
                    <a:pt x="3635" y="2562"/>
                    <a:pt x="3656" y="2557"/>
                  </a:cubicBezTo>
                  <a:lnTo>
                    <a:pt x="3668" y="2557"/>
                  </a:lnTo>
                  <a:cubicBezTo>
                    <a:pt x="3989" y="2438"/>
                    <a:pt x="4215" y="2188"/>
                    <a:pt x="4263" y="1890"/>
                  </a:cubicBezTo>
                  <a:cubicBezTo>
                    <a:pt x="4287" y="1604"/>
                    <a:pt x="4168" y="1307"/>
                    <a:pt x="3930" y="1057"/>
                  </a:cubicBezTo>
                  <a:cubicBezTo>
                    <a:pt x="3775" y="878"/>
                    <a:pt x="3489" y="699"/>
                    <a:pt x="3180" y="652"/>
                  </a:cubicBezTo>
                  <a:cubicBezTo>
                    <a:pt x="3132" y="580"/>
                    <a:pt x="3072" y="521"/>
                    <a:pt x="3001" y="461"/>
                  </a:cubicBezTo>
                  <a:cubicBezTo>
                    <a:pt x="2706" y="211"/>
                    <a:pt x="2269" y="68"/>
                    <a:pt x="1879" y="68"/>
                  </a:cubicBezTo>
                  <a:cubicBezTo>
                    <a:pt x="1749" y="68"/>
                    <a:pt x="1625" y="84"/>
                    <a:pt x="1513" y="116"/>
                  </a:cubicBezTo>
                  <a:cubicBezTo>
                    <a:pt x="1489" y="116"/>
                    <a:pt x="1477" y="128"/>
                    <a:pt x="1465" y="128"/>
                  </a:cubicBezTo>
                  <a:cubicBezTo>
                    <a:pt x="1281" y="47"/>
                    <a:pt x="107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209928" y="3619688"/>
              <a:ext cx="21267" cy="567603"/>
            </a:xfrm>
            <a:custGeom>
              <a:avLst/>
              <a:gdLst/>
              <a:ahLst/>
              <a:cxnLst/>
              <a:rect l="l" t="t" r="r" b="b"/>
              <a:pathLst>
                <a:path w="203" h="5418" extrusionOk="0">
                  <a:moveTo>
                    <a:pt x="48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20" y="5382"/>
                  </a:lnTo>
                  <a:cubicBezTo>
                    <a:pt x="120" y="5406"/>
                    <a:pt x="132" y="5418"/>
                    <a:pt x="167" y="5418"/>
                  </a:cubicBezTo>
                  <a:cubicBezTo>
                    <a:pt x="191" y="5418"/>
                    <a:pt x="203" y="5394"/>
                    <a:pt x="203" y="5382"/>
                  </a:cubicBezTo>
                  <a:lnTo>
                    <a:pt x="84" y="48"/>
                  </a:lnTo>
                  <a:cubicBezTo>
                    <a:pt x="84" y="24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7593715" y="3834557"/>
              <a:ext cx="360593" cy="443774"/>
            </a:xfrm>
            <a:custGeom>
              <a:avLst/>
              <a:gdLst/>
              <a:ahLst/>
              <a:cxnLst/>
              <a:rect l="l" t="t" r="r" b="b"/>
              <a:pathLst>
                <a:path w="3442" h="4236" extrusionOk="0">
                  <a:moveTo>
                    <a:pt x="3400" y="0"/>
                  </a:moveTo>
                  <a:cubicBezTo>
                    <a:pt x="3388" y="0"/>
                    <a:pt x="3376" y="3"/>
                    <a:pt x="3370" y="9"/>
                  </a:cubicBezTo>
                  <a:lnTo>
                    <a:pt x="25" y="4164"/>
                  </a:lnTo>
                  <a:cubicBezTo>
                    <a:pt x="1" y="4176"/>
                    <a:pt x="1" y="4200"/>
                    <a:pt x="25" y="4224"/>
                  </a:cubicBezTo>
                  <a:cubicBezTo>
                    <a:pt x="25" y="4236"/>
                    <a:pt x="36" y="4236"/>
                    <a:pt x="48" y="4236"/>
                  </a:cubicBezTo>
                  <a:cubicBezTo>
                    <a:pt x="60" y="4236"/>
                    <a:pt x="84" y="4236"/>
                    <a:pt x="84" y="4224"/>
                  </a:cubicBezTo>
                  <a:lnTo>
                    <a:pt x="3430" y="69"/>
                  </a:lnTo>
                  <a:cubicBezTo>
                    <a:pt x="3442" y="57"/>
                    <a:pt x="3442" y="21"/>
                    <a:pt x="3430" y="9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7900564" y="4174723"/>
              <a:ext cx="410459" cy="424707"/>
            </a:xfrm>
            <a:custGeom>
              <a:avLst/>
              <a:gdLst/>
              <a:ahLst/>
              <a:cxnLst/>
              <a:rect l="l" t="t" r="r" b="b"/>
              <a:pathLst>
                <a:path w="3918" h="40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cubicBezTo>
                    <a:pt x="989" y="3965"/>
                    <a:pt x="1001" y="3965"/>
                    <a:pt x="1013" y="3965"/>
                  </a:cubicBezTo>
                  <a:cubicBezTo>
                    <a:pt x="1192" y="4025"/>
                    <a:pt x="1374" y="4054"/>
                    <a:pt x="1548" y="4054"/>
                  </a:cubicBezTo>
                  <a:cubicBezTo>
                    <a:pt x="1965" y="4054"/>
                    <a:pt x="2336" y="3890"/>
                    <a:pt x="2513" y="3596"/>
                  </a:cubicBezTo>
                  <a:lnTo>
                    <a:pt x="3918" y="1191"/>
                  </a:ln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080127" y="4174723"/>
              <a:ext cx="230897" cy="414231"/>
            </a:xfrm>
            <a:custGeom>
              <a:avLst/>
              <a:gdLst/>
              <a:ahLst/>
              <a:cxnLst/>
              <a:rect l="l" t="t" r="r" b="b"/>
              <a:pathLst>
                <a:path w="2204" h="39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845668" y="4137322"/>
              <a:ext cx="470384" cy="187106"/>
            </a:xfrm>
            <a:custGeom>
              <a:avLst/>
              <a:gdLst/>
              <a:ahLst/>
              <a:cxnLst/>
              <a:rect l="l" t="t" r="r" b="b"/>
              <a:pathLst>
                <a:path w="4490" h="1786" extrusionOk="0">
                  <a:moveTo>
                    <a:pt x="276" y="1"/>
                  </a:moveTo>
                  <a:cubicBezTo>
                    <a:pt x="164" y="1"/>
                    <a:pt x="71" y="56"/>
                    <a:pt x="37" y="143"/>
                  </a:cubicBezTo>
                  <a:cubicBezTo>
                    <a:pt x="1" y="179"/>
                    <a:pt x="1" y="215"/>
                    <a:pt x="25" y="227"/>
                  </a:cubicBezTo>
                  <a:cubicBezTo>
                    <a:pt x="37" y="334"/>
                    <a:pt x="120" y="417"/>
                    <a:pt x="263" y="465"/>
                  </a:cubicBezTo>
                  <a:lnTo>
                    <a:pt x="1811" y="989"/>
                  </a:lnTo>
                  <a:lnTo>
                    <a:pt x="4097" y="1763"/>
                  </a:lnTo>
                  <a:cubicBezTo>
                    <a:pt x="4141" y="1779"/>
                    <a:pt x="4186" y="1786"/>
                    <a:pt x="4228" y="1786"/>
                  </a:cubicBezTo>
                  <a:cubicBezTo>
                    <a:pt x="4343" y="1786"/>
                    <a:pt x="4440" y="1731"/>
                    <a:pt x="4466" y="1644"/>
                  </a:cubicBezTo>
                  <a:cubicBezTo>
                    <a:pt x="4490" y="1608"/>
                    <a:pt x="4490" y="1596"/>
                    <a:pt x="4490" y="1572"/>
                  </a:cubicBezTo>
                  <a:cubicBezTo>
                    <a:pt x="4466" y="1465"/>
                    <a:pt x="4382" y="1370"/>
                    <a:pt x="4251" y="1334"/>
                  </a:cubicBezTo>
                  <a:lnTo>
                    <a:pt x="1965" y="560"/>
                  </a:lnTo>
                  <a:lnTo>
                    <a:pt x="406" y="24"/>
                  </a:lnTo>
                  <a:cubicBezTo>
                    <a:pt x="361" y="8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894278" y="4230876"/>
              <a:ext cx="431726" cy="174639"/>
            </a:xfrm>
            <a:custGeom>
              <a:avLst/>
              <a:gdLst/>
              <a:ahLst/>
              <a:cxnLst/>
              <a:rect l="l" t="t" r="r" b="b"/>
              <a:pathLst>
                <a:path w="4121" h="1667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55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3727" y="1644"/>
                  </a:lnTo>
                  <a:cubicBezTo>
                    <a:pt x="3772" y="1659"/>
                    <a:pt x="3817" y="1667"/>
                    <a:pt x="3859" y="1667"/>
                  </a:cubicBezTo>
                  <a:cubicBezTo>
                    <a:pt x="3975" y="1667"/>
                    <a:pt x="4073" y="1612"/>
                    <a:pt x="4108" y="1524"/>
                  </a:cubicBezTo>
                  <a:cubicBezTo>
                    <a:pt x="4120" y="1489"/>
                    <a:pt x="4120" y="1477"/>
                    <a:pt x="4120" y="1453"/>
                  </a:cubicBezTo>
                  <a:cubicBezTo>
                    <a:pt x="4108" y="1346"/>
                    <a:pt x="4013" y="1251"/>
                    <a:pt x="3882" y="1215"/>
                  </a:cubicBez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941736" y="4324429"/>
              <a:ext cx="395478" cy="162172"/>
            </a:xfrm>
            <a:custGeom>
              <a:avLst/>
              <a:gdLst/>
              <a:ahLst/>
              <a:cxnLst/>
              <a:rect l="l" t="t" r="r" b="b"/>
              <a:pathLst>
                <a:path w="3775" h="1548" extrusionOk="0">
                  <a:moveTo>
                    <a:pt x="257" y="1"/>
                  </a:moveTo>
                  <a:cubicBezTo>
                    <a:pt x="146" y="1"/>
                    <a:pt x="47" y="56"/>
                    <a:pt x="12" y="143"/>
                  </a:cubicBezTo>
                  <a:cubicBezTo>
                    <a:pt x="1" y="143"/>
                    <a:pt x="1" y="167"/>
                    <a:pt x="1" y="203"/>
                  </a:cubicBezTo>
                  <a:cubicBezTo>
                    <a:pt x="12" y="298"/>
                    <a:pt x="108" y="393"/>
                    <a:pt x="239" y="441"/>
                  </a:cubicBezTo>
                  <a:lnTo>
                    <a:pt x="1394" y="834"/>
                  </a:lnTo>
                  <a:lnTo>
                    <a:pt x="3394" y="1524"/>
                  </a:lnTo>
                  <a:cubicBezTo>
                    <a:pt x="3438" y="1540"/>
                    <a:pt x="3482" y="1548"/>
                    <a:pt x="3523" y="1548"/>
                  </a:cubicBezTo>
                  <a:cubicBezTo>
                    <a:pt x="3636" y="1548"/>
                    <a:pt x="3728" y="1493"/>
                    <a:pt x="3763" y="1405"/>
                  </a:cubicBezTo>
                  <a:cubicBezTo>
                    <a:pt x="3775" y="1370"/>
                    <a:pt x="3775" y="1358"/>
                    <a:pt x="3775" y="1334"/>
                  </a:cubicBezTo>
                  <a:cubicBezTo>
                    <a:pt x="3763" y="1227"/>
                    <a:pt x="3680" y="1132"/>
                    <a:pt x="3537" y="1096"/>
                  </a:cubicBezTo>
                  <a:lnTo>
                    <a:pt x="1560" y="417"/>
                  </a:lnTo>
                  <a:lnTo>
                    <a:pt x="382" y="24"/>
                  </a:lnTo>
                  <a:cubicBezTo>
                    <a:pt x="340" y="8"/>
                    <a:pt x="298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987831" y="4413059"/>
              <a:ext cx="360593" cy="149706"/>
            </a:xfrm>
            <a:custGeom>
              <a:avLst/>
              <a:gdLst/>
              <a:ahLst/>
              <a:cxnLst/>
              <a:rect l="l" t="t" r="r" b="b"/>
              <a:pathLst>
                <a:path w="3442" h="1429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3048" y="1405"/>
                  </a:lnTo>
                  <a:cubicBezTo>
                    <a:pt x="3093" y="1421"/>
                    <a:pt x="3138" y="1428"/>
                    <a:pt x="3180" y="1428"/>
                  </a:cubicBezTo>
                  <a:cubicBezTo>
                    <a:pt x="3296" y="1428"/>
                    <a:pt x="3394" y="1373"/>
                    <a:pt x="3429" y="1286"/>
                  </a:cubicBezTo>
                  <a:cubicBezTo>
                    <a:pt x="3441" y="1262"/>
                    <a:pt x="3441" y="1238"/>
                    <a:pt x="3441" y="1214"/>
                  </a:cubicBezTo>
                  <a:cubicBezTo>
                    <a:pt x="3429" y="1107"/>
                    <a:pt x="3334" y="1024"/>
                    <a:pt x="3203" y="976"/>
                  </a:cubicBez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111346" y="4138579"/>
              <a:ext cx="204706" cy="103610"/>
            </a:xfrm>
            <a:custGeom>
              <a:avLst/>
              <a:gdLst/>
              <a:ahLst/>
              <a:cxnLst/>
              <a:rect l="l" t="t" r="r" b="b"/>
              <a:pathLst>
                <a:path w="1954" h="989" extrusionOk="0">
                  <a:moveTo>
                    <a:pt x="262" y="1"/>
                  </a:moveTo>
                  <a:cubicBezTo>
                    <a:pt x="147" y="1"/>
                    <a:pt x="51" y="56"/>
                    <a:pt x="25" y="143"/>
                  </a:cubicBezTo>
                  <a:cubicBezTo>
                    <a:pt x="1" y="167"/>
                    <a:pt x="1" y="191"/>
                    <a:pt x="1" y="215"/>
                  </a:cubicBezTo>
                  <a:cubicBezTo>
                    <a:pt x="25" y="322"/>
                    <a:pt x="108" y="429"/>
                    <a:pt x="239" y="465"/>
                  </a:cubicBezTo>
                  <a:lnTo>
                    <a:pt x="1787" y="989"/>
                  </a:lnTo>
                  <a:lnTo>
                    <a:pt x="1954" y="560"/>
                  </a:lnTo>
                  <a:lnTo>
                    <a:pt x="394" y="24"/>
                  </a:lnTo>
                  <a:cubicBezTo>
                    <a:pt x="349" y="8"/>
                    <a:pt x="30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142565" y="4230876"/>
              <a:ext cx="183439" cy="96172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67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173680" y="4322020"/>
              <a:ext cx="163534" cy="89781"/>
            </a:xfrm>
            <a:custGeom>
              <a:avLst/>
              <a:gdLst/>
              <a:ahLst/>
              <a:cxnLst/>
              <a:rect l="l" t="t" r="r" b="b"/>
              <a:pathLst>
                <a:path w="1561" h="857" extrusionOk="0">
                  <a:moveTo>
                    <a:pt x="257" y="0"/>
                  </a:moveTo>
                  <a:cubicBezTo>
                    <a:pt x="146" y="0"/>
                    <a:pt x="47" y="55"/>
                    <a:pt x="12" y="143"/>
                  </a:cubicBezTo>
                  <a:cubicBezTo>
                    <a:pt x="1" y="178"/>
                    <a:pt x="1" y="190"/>
                    <a:pt x="1" y="226"/>
                  </a:cubicBezTo>
                  <a:cubicBezTo>
                    <a:pt x="12" y="309"/>
                    <a:pt x="108" y="416"/>
                    <a:pt x="239" y="464"/>
                  </a:cubicBezTo>
                  <a:lnTo>
                    <a:pt x="1394" y="857"/>
                  </a:lnTo>
                  <a:lnTo>
                    <a:pt x="1560" y="428"/>
                  </a:lnTo>
                  <a:lnTo>
                    <a:pt x="382" y="23"/>
                  </a:lnTo>
                  <a:cubicBezTo>
                    <a:pt x="340" y="8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204899" y="4413059"/>
              <a:ext cx="143525" cy="82343"/>
            </a:xfrm>
            <a:custGeom>
              <a:avLst/>
              <a:gdLst/>
              <a:ahLst/>
              <a:cxnLst/>
              <a:rect l="l" t="t" r="r" b="b"/>
              <a:pathLst>
                <a:path w="1370" h="786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43" name="Google Shape;43;p2"/>
            <p:cNvGrpSpPr/>
            <p:nvPr/>
          </p:nvGrpSpPr>
          <p:grpSpPr>
            <a:xfrm flipH="1">
              <a:off x="6835336" y="2503331"/>
              <a:ext cx="1595431" cy="1513094"/>
              <a:chOff x="844375" y="2446900"/>
              <a:chExt cx="1476977" cy="140075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643429" y="2446900"/>
                <a:ext cx="205608" cy="32111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311" extrusionOk="0">
                    <a:moveTo>
                      <a:pt x="1" y="0"/>
                    </a:moveTo>
                    <a:lnTo>
                      <a:pt x="155" y="3191"/>
                    </a:lnTo>
                    <a:lnTo>
                      <a:pt x="584" y="3310"/>
                    </a:lnTo>
                    <a:lnTo>
                      <a:pt x="2120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69103" y="3593553"/>
                <a:ext cx="352250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620" extrusionOk="0">
                    <a:moveTo>
                      <a:pt x="191" y="0"/>
                    </a:moveTo>
                    <a:lnTo>
                      <a:pt x="0" y="417"/>
                    </a:lnTo>
                    <a:lnTo>
                      <a:pt x="2286" y="2620"/>
                    </a:lnTo>
                    <a:lnTo>
                      <a:pt x="3632" y="100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957562" y="2874119"/>
                <a:ext cx="311807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073" extrusionOk="0">
                    <a:moveTo>
                      <a:pt x="3120" y="1"/>
                    </a:moveTo>
                    <a:lnTo>
                      <a:pt x="0" y="1691"/>
                    </a:lnTo>
                    <a:lnTo>
                      <a:pt x="143" y="2072"/>
                    </a:lnTo>
                    <a:lnTo>
                      <a:pt x="3215" y="1239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58938" y="2614296"/>
                <a:ext cx="219477" cy="22180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87" extrusionOk="0">
                    <a:moveTo>
                      <a:pt x="1822" y="1"/>
                    </a:moveTo>
                    <a:lnTo>
                      <a:pt x="0" y="1965"/>
                    </a:lnTo>
                    <a:lnTo>
                      <a:pt x="274" y="2287"/>
                    </a:lnTo>
                    <a:lnTo>
                      <a:pt x="2262" y="1168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44375" y="2498884"/>
                <a:ext cx="252937" cy="30375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32" extrusionOk="0">
                    <a:moveTo>
                      <a:pt x="1501" y="0"/>
                    </a:moveTo>
                    <a:lnTo>
                      <a:pt x="1" y="453"/>
                    </a:lnTo>
                    <a:lnTo>
                      <a:pt x="2251" y="3131"/>
                    </a:lnTo>
                    <a:lnTo>
                      <a:pt x="2608" y="294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49" name="Google Shape;49;p2"/>
          <p:cNvSpPr/>
          <p:nvPr/>
        </p:nvSpPr>
        <p:spPr>
          <a:xfrm rot="10800000">
            <a:off x="1911241" y="1039037"/>
            <a:ext cx="201770" cy="695309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0" name="Google Shape;50;p2"/>
          <p:cNvSpPr/>
          <p:nvPr/>
        </p:nvSpPr>
        <p:spPr>
          <a:xfrm rot="10800000">
            <a:off x="4626654" y="2398645"/>
            <a:ext cx="201770" cy="695309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1" name="Google Shape;51;p2"/>
          <p:cNvSpPr/>
          <p:nvPr/>
        </p:nvSpPr>
        <p:spPr>
          <a:xfrm rot="10800000">
            <a:off x="6192431" y="3809380"/>
            <a:ext cx="130651" cy="450231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2" name="Google Shape;52;p2"/>
          <p:cNvSpPr/>
          <p:nvPr/>
        </p:nvSpPr>
        <p:spPr>
          <a:xfrm rot="10800000">
            <a:off x="4703371" y="8642631"/>
            <a:ext cx="125063" cy="431022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53;p2"/>
          <p:cNvSpPr/>
          <p:nvPr/>
        </p:nvSpPr>
        <p:spPr>
          <a:xfrm rot="10800000">
            <a:off x="4862400" y="6338586"/>
            <a:ext cx="111394" cy="383883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54;p2"/>
          <p:cNvSpPr/>
          <p:nvPr/>
        </p:nvSpPr>
        <p:spPr>
          <a:xfrm rot="10800000">
            <a:off x="1448440" y="2182990"/>
            <a:ext cx="106013" cy="365300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55;p2"/>
          <p:cNvSpPr/>
          <p:nvPr/>
        </p:nvSpPr>
        <p:spPr>
          <a:xfrm rot="10800000">
            <a:off x="720415" y="183445"/>
            <a:ext cx="106013" cy="365300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56;p2"/>
          <p:cNvSpPr/>
          <p:nvPr/>
        </p:nvSpPr>
        <p:spPr>
          <a:xfrm>
            <a:off x="343913" y="1039037"/>
            <a:ext cx="1149087" cy="1116120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57;p2"/>
          <p:cNvSpPr/>
          <p:nvPr/>
        </p:nvSpPr>
        <p:spPr>
          <a:xfrm flipH="1">
            <a:off x="3056672" y="8468297"/>
            <a:ext cx="2311217" cy="2244907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58;p2"/>
          <p:cNvSpPr/>
          <p:nvPr/>
        </p:nvSpPr>
        <p:spPr>
          <a:xfrm>
            <a:off x="512397" y="5231620"/>
            <a:ext cx="142901" cy="385382"/>
          </a:xfrm>
          <a:custGeom>
            <a:avLst/>
            <a:gdLst/>
            <a:ahLst/>
            <a:cxnLst/>
            <a:rect l="l" t="t" r="r" b="b"/>
            <a:pathLst>
              <a:path w="4014" h="4216" fill="none" extrusionOk="0">
                <a:moveTo>
                  <a:pt x="4013" y="4216"/>
                </a:moveTo>
                <a:cubicBezTo>
                  <a:pt x="2751" y="2501"/>
                  <a:pt x="1263" y="1072"/>
                  <a:pt x="1" y="1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59;p2"/>
          <p:cNvSpPr/>
          <p:nvPr/>
        </p:nvSpPr>
        <p:spPr>
          <a:xfrm>
            <a:off x="402637" y="5214253"/>
            <a:ext cx="183984" cy="584470"/>
          </a:xfrm>
          <a:custGeom>
            <a:avLst/>
            <a:gdLst/>
            <a:ahLst/>
            <a:cxnLst/>
            <a:rect l="l" t="t" r="r" b="b"/>
            <a:pathLst>
              <a:path w="5168" h="6394" fill="none" extrusionOk="0">
                <a:moveTo>
                  <a:pt x="5167" y="6394"/>
                </a:moveTo>
                <a:cubicBezTo>
                  <a:pt x="3477" y="3286"/>
                  <a:pt x="1631" y="1274"/>
                  <a:pt x="0" y="0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60;p2"/>
          <p:cNvSpPr/>
          <p:nvPr/>
        </p:nvSpPr>
        <p:spPr>
          <a:xfrm>
            <a:off x="2169609" y="10672407"/>
            <a:ext cx="35" cy="89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61;p2"/>
          <p:cNvSpPr/>
          <p:nvPr/>
        </p:nvSpPr>
        <p:spPr>
          <a:xfrm>
            <a:off x="2224728" y="10790445"/>
            <a:ext cx="35" cy="89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2" name="Google Shape;62;p2"/>
          <p:cNvGrpSpPr/>
          <p:nvPr/>
        </p:nvGrpSpPr>
        <p:grpSpPr>
          <a:xfrm>
            <a:off x="-866550" y="5353310"/>
            <a:ext cx="2722358" cy="6301555"/>
            <a:chOff x="-1155400" y="2779603"/>
            <a:chExt cx="3629811" cy="3271961"/>
          </a:xfrm>
        </p:grpSpPr>
        <p:sp>
          <p:nvSpPr>
            <p:cNvPr id="63" name="Google Shape;63;p2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5421907" y="1989137"/>
            <a:ext cx="73712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78;p2"/>
          <p:cNvSpPr/>
          <p:nvPr/>
        </p:nvSpPr>
        <p:spPr>
          <a:xfrm>
            <a:off x="5954731" y="2995935"/>
            <a:ext cx="113945" cy="39107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79;p2"/>
          <p:cNvSpPr/>
          <p:nvPr/>
        </p:nvSpPr>
        <p:spPr>
          <a:xfrm>
            <a:off x="6285419" y="1713102"/>
            <a:ext cx="114472" cy="390508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80;p2"/>
          <p:cNvSpPr/>
          <p:nvPr/>
        </p:nvSpPr>
        <p:spPr>
          <a:xfrm>
            <a:off x="5881107" y="2657143"/>
            <a:ext cx="74194" cy="25034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81;p2"/>
          <p:cNvSpPr/>
          <p:nvPr/>
        </p:nvSpPr>
        <p:spPr>
          <a:xfrm>
            <a:off x="6208110" y="4502978"/>
            <a:ext cx="73712" cy="25034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82;p2"/>
          <p:cNvSpPr/>
          <p:nvPr/>
        </p:nvSpPr>
        <p:spPr>
          <a:xfrm>
            <a:off x="693242" y="6680525"/>
            <a:ext cx="113901" cy="390508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83;p2"/>
          <p:cNvSpPr/>
          <p:nvPr/>
        </p:nvSpPr>
        <p:spPr>
          <a:xfrm>
            <a:off x="939778" y="7136267"/>
            <a:ext cx="73712" cy="25034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84;p2"/>
          <p:cNvSpPr/>
          <p:nvPr/>
        </p:nvSpPr>
        <p:spPr>
          <a:xfrm>
            <a:off x="1707202" y="6896172"/>
            <a:ext cx="73931" cy="25034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85;p2"/>
          <p:cNvSpPr/>
          <p:nvPr/>
        </p:nvSpPr>
        <p:spPr>
          <a:xfrm>
            <a:off x="2346598" y="8710460"/>
            <a:ext cx="113901" cy="391184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86;p2"/>
          <p:cNvSpPr/>
          <p:nvPr/>
        </p:nvSpPr>
        <p:spPr>
          <a:xfrm>
            <a:off x="1715539" y="9253404"/>
            <a:ext cx="73712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87;p2"/>
          <p:cNvSpPr/>
          <p:nvPr/>
        </p:nvSpPr>
        <p:spPr>
          <a:xfrm>
            <a:off x="1625681" y="9541833"/>
            <a:ext cx="73712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88;p2"/>
          <p:cNvSpPr/>
          <p:nvPr/>
        </p:nvSpPr>
        <p:spPr>
          <a:xfrm>
            <a:off x="-228799" y="9271881"/>
            <a:ext cx="73712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89;p2"/>
          <p:cNvSpPr/>
          <p:nvPr/>
        </p:nvSpPr>
        <p:spPr>
          <a:xfrm>
            <a:off x="304024" y="10278679"/>
            <a:ext cx="113945" cy="39107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90;p2"/>
          <p:cNvSpPr/>
          <p:nvPr/>
        </p:nvSpPr>
        <p:spPr>
          <a:xfrm>
            <a:off x="634713" y="8995846"/>
            <a:ext cx="114472" cy="390508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91;p2"/>
          <p:cNvSpPr/>
          <p:nvPr/>
        </p:nvSpPr>
        <p:spPr>
          <a:xfrm>
            <a:off x="230401" y="9939888"/>
            <a:ext cx="74194" cy="25034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92;p2"/>
          <p:cNvSpPr/>
          <p:nvPr/>
        </p:nvSpPr>
        <p:spPr>
          <a:xfrm>
            <a:off x="1773015" y="6606505"/>
            <a:ext cx="73712" cy="250237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827663" y="1670404"/>
            <a:ext cx="5202675" cy="50520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7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826425" y="7137674"/>
            <a:ext cx="5205150" cy="4963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5390569" y="130527"/>
            <a:ext cx="2538001" cy="2465068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97;p3"/>
          <p:cNvSpPr/>
          <p:nvPr/>
        </p:nvSpPr>
        <p:spPr>
          <a:xfrm rot="10800000" flipH="1">
            <a:off x="-1492790" y="578638"/>
            <a:ext cx="3723899" cy="13515156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98;p3"/>
          <p:cNvSpPr/>
          <p:nvPr/>
        </p:nvSpPr>
        <p:spPr>
          <a:xfrm rot="10800000" flipH="1">
            <a:off x="-1188056" y="2607656"/>
            <a:ext cx="1645670" cy="9854815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321031" y="4142378"/>
            <a:ext cx="2894175" cy="25589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1321031" y="1626059"/>
            <a:ext cx="2894175" cy="21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321031" y="6888796"/>
            <a:ext cx="3170925" cy="5361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3716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87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 flipH="1">
            <a:off x="178654" y="464538"/>
            <a:ext cx="73710" cy="251247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aseline="-25000"/>
          </a:p>
        </p:txBody>
      </p:sp>
      <p:sp>
        <p:nvSpPr>
          <p:cNvPr id="104" name="Google Shape;104;p4"/>
          <p:cNvSpPr/>
          <p:nvPr/>
        </p:nvSpPr>
        <p:spPr>
          <a:xfrm>
            <a:off x="4976232" y="3333384"/>
            <a:ext cx="74193" cy="250345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aseline="-25000"/>
          </a:p>
        </p:txBody>
      </p:sp>
      <p:grpSp>
        <p:nvGrpSpPr>
          <p:cNvPr id="105" name="Google Shape;105;p4"/>
          <p:cNvGrpSpPr/>
          <p:nvPr/>
        </p:nvGrpSpPr>
        <p:grpSpPr>
          <a:xfrm>
            <a:off x="368277" y="-9"/>
            <a:ext cx="1138930" cy="2808666"/>
            <a:chOff x="491035" y="-5"/>
            <a:chExt cx="1518573" cy="1458346"/>
          </a:xfrm>
        </p:grpSpPr>
        <p:sp>
          <p:nvSpPr>
            <p:cNvPr id="106" name="Google Shape;106;p4"/>
            <p:cNvSpPr/>
            <p:nvPr/>
          </p:nvSpPr>
          <p:spPr>
            <a:xfrm flipH="1">
              <a:off x="818660" y="911098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1911327" y="143321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491035" y="1328413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09" name="Google Shape;109;p4"/>
            <p:cNvSpPr/>
            <p:nvPr/>
          </p:nvSpPr>
          <p:spPr>
            <a:xfrm flipH="1">
              <a:off x="1147253" y="666081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705632" y="-5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538157" y="589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5439074" y="74022"/>
            <a:ext cx="1265537" cy="2195954"/>
            <a:chOff x="7252098" y="38434"/>
            <a:chExt cx="1687383" cy="1140207"/>
          </a:xfrm>
        </p:grpSpPr>
        <p:sp>
          <p:nvSpPr>
            <p:cNvPr id="113" name="Google Shape;113;p4"/>
            <p:cNvSpPr/>
            <p:nvPr/>
          </p:nvSpPr>
          <p:spPr>
            <a:xfrm>
              <a:off x="7252098" y="384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8157237" y="202744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679094" y="1048654"/>
              <a:ext cx="98573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8305985" y="666114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8841200" y="983638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791370" y="3716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</p:grpSp>
      <p:sp>
        <p:nvSpPr>
          <p:cNvPr id="119" name="Google Shape;119;p4"/>
          <p:cNvSpPr/>
          <p:nvPr/>
        </p:nvSpPr>
        <p:spPr>
          <a:xfrm rot="1833718">
            <a:off x="6083307" y="7949456"/>
            <a:ext cx="1386428" cy="3199040"/>
          </a:xfrm>
          <a:custGeom>
            <a:avLst/>
            <a:gdLst/>
            <a:ahLst/>
            <a:cxnLst/>
            <a:rect l="l" t="t" r="r" b="b"/>
            <a:pathLst>
              <a:path w="22682" h="20381" extrusionOk="0">
                <a:moveTo>
                  <a:pt x="15910" y="0"/>
                </a:moveTo>
                <a:cubicBezTo>
                  <a:pt x="12387" y="0"/>
                  <a:pt x="8521" y="1281"/>
                  <a:pt x="5834" y="2910"/>
                </a:cubicBezTo>
                <a:cubicBezTo>
                  <a:pt x="3989" y="4029"/>
                  <a:pt x="2357" y="5637"/>
                  <a:pt x="1405" y="7637"/>
                </a:cubicBezTo>
                <a:cubicBezTo>
                  <a:pt x="953" y="8637"/>
                  <a:pt x="607" y="9756"/>
                  <a:pt x="405" y="10935"/>
                </a:cubicBezTo>
                <a:cubicBezTo>
                  <a:pt x="0" y="13257"/>
                  <a:pt x="167" y="15745"/>
                  <a:pt x="1179" y="17698"/>
                </a:cubicBezTo>
                <a:cubicBezTo>
                  <a:pt x="1976" y="19281"/>
                  <a:pt x="3084" y="19448"/>
                  <a:pt x="4512" y="19936"/>
                </a:cubicBezTo>
                <a:cubicBezTo>
                  <a:pt x="5365" y="20234"/>
                  <a:pt x="6288" y="20381"/>
                  <a:pt x="7220" y="20381"/>
                </a:cubicBezTo>
                <a:cubicBezTo>
                  <a:pt x="9307" y="20381"/>
                  <a:pt x="11443" y="19645"/>
                  <a:pt x="12966" y="18222"/>
                </a:cubicBezTo>
                <a:cubicBezTo>
                  <a:pt x="14240" y="17031"/>
                  <a:pt x="14680" y="15733"/>
                  <a:pt x="15276" y="14114"/>
                </a:cubicBezTo>
                <a:cubicBezTo>
                  <a:pt x="15942" y="12328"/>
                  <a:pt x="16847" y="10649"/>
                  <a:pt x="17967" y="9125"/>
                </a:cubicBezTo>
                <a:cubicBezTo>
                  <a:pt x="18740" y="8066"/>
                  <a:pt x="19633" y="6970"/>
                  <a:pt x="20645" y="6149"/>
                </a:cubicBezTo>
                <a:cubicBezTo>
                  <a:pt x="21550" y="5422"/>
                  <a:pt x="22681" y="4553"/>
                  <a:pt x="22324" y="3184"/>
                </a:cubicBezTo>
                <a:cubicBezTo>
                  <a:pt x="22074" y="2172"/>
                  <a:pt x="20765" y="1017"/>
                  <a:pt x="19836" y="660"/>
                </a:cubicBezTo>
                <a:cubicBezTo>
                  <a:pt x="18644" y="201"/>
                  <a:pt x="17304" y="0"/>
                  <a:pt x="15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20;p4"/>
          <p:cNvSpPr/>
          <p:nvPr/>
        </p:nvSpPr>
        <p:spPr>
          <a:xfrm rot="1833718">
            <a:off x="6248522" y="7963342"/>
            <a:ext cx="1006538" cy="2371693"/>
          </a:xfrm>
          <a:custGeom>
            <a:avLst/>
            <a:gdLst/>
            <a:ahLst/>
            <a:cxnLst/>
            <a:rect l="l" t="t" r="r" b="b"/>
            <a:pathLst>
              <a:path w="16467" h="15110" extrusionOk="0">
                <a:moveTo>
                  <a:pt x="9859" y="0"/>
                </a:moveTo>
                <a:cubicBezTo>
                  <a:pt x="7835" y="524"/>
                  <a:pt x="5918" y="1334"/>
                  <a:pt x="4382" y="2274"/>
                </a:cubicBezTo>
                <a:cubicBezTo>
                  <a:pt x="2560" y="3381"/>
                  <a:pt x="941" y="4953"/>
                  <a:pt x="0" y="6929"/>
                </a:cubicBezTo>
                <a:cubicBezTo>
                  <a:pt x="314" y="6904"/>
                  <a:pt x="623" y="6891"/>
                  <a:pt x="928" y="6891"/>
                </a:cubicBezTo>
                <a:cubicBezTo>
                  <a:pt x="6266" y="6891"/>
                  <a:pt x="10321" y="10739"/>
                  <a:pt x="13193" y="15109"/>
                </a:cubicBezTo>
                <a:cubicBezTo>
                  <a:pt x="13419" y="14597"/>
                  <a:pt x="13609" y="14049"/>
                  <a:pt x="13836" y="13466"/>
                </a:cubicBezTo>
                <a:cubicBezTo>
                  <a:pt x="14478" y="11716"/>
                  <a:pt x="15383" y="10049"/>
                  <a:pt x="16467" y="8537"/>
                </a:cubicBezTo>
                <a:cubicBezTo>
                  <a:pt x="14502" y="4060"/>
                  <a:pt x="11788" y="1417"/>
                  <a:pt x="98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21;p4"/>
          <p:cNvSpPr/>
          <p:nvPr/>
        </p:nvSpPr>
        <p:spPr>
          <a:xfrm rot="1833718">
            <a:off x="5979862" y="9189886"/>
            <a:ext cx="813690" cy="1274688"/>
          </a:xfrm>
          <a:custGeom>
            <a:avLst/>
            <a:gdLst/>
            <a:ahLst/>
            <a:cxnLst/>
            <a:rect l="l" t="t" r="r" b="b"/>
            <a:pathLst>
              <a:path w="13312" h="8121" extrusionOk="0">
                <a:moveTo>
                  <a:pt x="322" y="0"/>
                </a:moveTo>
                <a:lnTo>
                  <a:pt x="322" y="36"/>
                </a:lnTo>
                <a:cubicBezTo>
                  <a:pt x="0" y="1941"/>
                  <a:pt x="60" y="3953"/>
                  <a:pt x="631" y="5715"/>
                </a:cubicBezTo>
                <a:cubicBezTo>
                  <a:pt x="1672" y="5331"/>
                  <a:pt x="2715" y="5172"/>
                  <a:pt x="3729" y="5172"/>
                </a:cubicBezTo>
                <a:cubicBezTo>
                  <a:pt x="7241" y="5172"/>
                  <a:pt x="10402" y="7076"/>
                  <a:pt x="11871" y="8120"/>
                </a:cubicBezTo>
                <a:cubicBezTo>
                  <a:pt x="12228" y="7882"/>
                  <a:pt x="12573" y="7620"/>
                  <a:pt x="12895" y="7335"/>
                </a:cubicBezTo>
                <a:cubicBezTo>
                  <a:pt x="13050" y="7192"/>
                  <a:pt x="13192" y="7061"/>
                  <a:pt x="13311" y="6906"/>
                </a:cubicBezTo>
                <a:cubicBezTo>
                  <a:pt x="11573" y="4620"/>
                  <a:pt x="10156" y="3965"/>
                  <a:pt x="10156" y="3965"/>
                </a:cubicBezTo>
                <a:cubicBezTo>
                  <a:pt x="5037" y="596"/>
                  <a:pt x="1786" y="36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34919" y="857085"/>
            <a:ext cx="5788125" cy="11029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534919" y="2949315"/>
            <a:ext cx="5788125" cy="6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47650">
              <a:spcBef>
                <a:spcPts val="0"/>
              </a:spcBef>
              <a:spcAft>
                <a:spcPts val="0"/>
              </a:spcAft>
              <a:buSzPts val="1600"/>
              <a:buFont typeface="Anaheim"/>
              <a:buAutoNum type="arabicPeriod"/>
              <a:defRPr sz="900"/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-259238" y="6480115"/>
            <a:ext cx="1149087" cy="1116120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7354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 flipH="1">
            <a:off x="178654" y="464538"/>
            <a:ext cx="73710" cy="251247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aseline="-25000"/>
          </a:p>
        </p:txBody>
      </p:sp>
      <p:sp>
        <p:nvSpPr>
          <p:cNvPr id="104" name="Google Shape;104;p4"/>
          <p:cNvSpPr/>
          <p:nvPr/>
        </p:nvSpPr>
        <p:spPr>
          <a:xfrm>
            <a:off x="4976232" y="3333384"/>
            <a:ext cx="74193" cy="250345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aseline="-25000"/>
          </a:p>
        </p:txBody>
      </p:sp>
      <p:grpSp>
        <p:nvGrpSpPr>
          <p:cNvPr id="105" name="Google Shape;105;p4"/>
          <p:cNvGrpSpPr/>
          <p:nvPr/>
        </p:nvGrpSpPr>
        <p:grpSpPr>
          <a:xfrm>
            <a:off x="368277" y="-9"/>
            <a:ext cx="1138930" cy="2808666"/>
            <a:chOff x="491035" y="-5"/>
            <a:chExt cx="1518573" cy="1458346"/>
          </a:xfrm>
        </p:grpSpPr>
        <p:sp>
          <p:nvSpPr>
            <p:cNvPr id="106" name="Google Shape;106;p4"/>
            <p:cNvSpPr/>
            <p:nvPr/>
          </p:nvSpPr>
          <p:spPr>
            <a:xfrm flipH="1">
              <a:off x="818660" y="911098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1911327" y="143321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491035" y="1328413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09" name="Google Shape;109;p4"/>
            <p:cNvSpPr/>
            <p:nvPr/>
          </p:nvSpPr>
          <p:spPr>
            <a:xfrm flipH="1">
              <a:off x="1147253" y="666081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705632" y="-5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538157" y="589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5439074" y="74022"/>
            <a:ext cx="1265537" cy="2195954"/>
            <a:chOff x="7252098" y="38434"/>
            <a:chExt cx="1687383" cy="1140207"/>
          </a:xfrm>
        </p:grpSpPr>
        <p:sp>
          <p:nvSpPr>
            <p:cNvPr id="113" name="Google Shape;113;p4"/>
            <p:cNvSpPr/>
            <p:nvPr/>
          </p:nvSpPr>
          <p:spPr>
            <a:xfrm>
              <a:off x="7252098" y="384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8157237" y="202744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679094" y="1048654"/>
              <a:ext cx="98573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8305985" y="666114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8841200" y="983638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791370" y="3716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aseline="-25000"/>
            </a:p>
          </p:txBody>
        </p:sp>
      </p:grp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34919" y="857085"/>
            <a:ext cx="5788125" cy="11029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34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4"/>
          <p:cNvSpPr/>
          <p:nvPr/>
        </p:nvSpPr>
        <p:spPr>
          <a:xfrm>
            <a:off x="6701619" y="3764471"/>
            <a:ext cx="73711" cy="251251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4" name="Google Shape;724;p24"/>
          <p:cNvSpPr/>
          <p:nvPr/>
        </p:nvSpPr>
        <p:spPr>
          <a:xfrm>
            <a:off x="5254611" y="2013839"/>
            <a:ext cx="73711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6" name="Google Shape;726;p24"/>
          <p:cNvSpPr/>
          <p:nvPr/>
        </p:nvSpPr>
        <p:spPr>
          <a:xfrm>
            <a:off x="5787433" y="3020638"/>
            <a:ext cx="113945" cy="391071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7" name="Google Shape;727;p24"/>
          <p:cNvSpPr/>
          <p:nvPr/>
        </p:nvSpPr>
        <p:spPr>
          <a:xfrm>
            <a:off x="6118122" y="1737804"/>
            <a:ext cx="114472" cy="390508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8" name="Google Shape;728;p24"/>
          <p:cNvSpPr/>
          <p:nvPr/>
        </p:nvSpPr>
        <p:spPr>
          <a:xfrm>
            <a:off x="5713810" y="2681847"/>
            <a:ext cx="74195" cy="25034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9" name="Google Shape;729;p24"/>
          <p:cNvSpPr/>
          <p:nvPr/>
        </p:nvSpPr>
        <p:spPr>
          <a:xfrm>
            <a:off x="6040813" y="4527680"/>
            <a:ext cx="73711" cy="25034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1" name="Google Shape;731;p24"/>
          <p:cNvSpPr txBox="1">
            <a:spLocks noGrp="1"/>
          </p:cNvSpPr>
          <p:nvPr>
            <p:ph type="title"/>
          </p:nvPr>
        </p:nvSpPr>
        <p:spPr>
          <a:xfrm>
            <a:off x="534919" y="857085"/>
            <a:ext cx="5788125" cy="11029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85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26"/>
          <p:cNvGrpSpPr/>
          <p:nvPr/>
        </p:nvGrpSpPr>
        <p:grpSpPr>
          <a:xfrm>
            <a:off x="-1438455" y="5407568"/>
            <a:ext cx="2689298" cy="5429568"/>
            <a:chOff x="6451063" y="-3"/>
            <a:chExt cx="2230626" cy="1753778"/>
          </a:xfrm>
        </p:grpSpPr>
        <p:sp>
          <p:nvSpPr>
            <p:cNvPr id="769" name="Google Shape;769;p26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5" name="Google Shape;785;p26"/>
          <p:cNvSpPr/>
          <p:nvPr/>
        </p:nvSpPr>
        <p:spPr>
          <a:xfrm rot="2019084">
            <a:off x="-1533525" y="-5242553"/>
            <a:ext cx="5886178" cy="14510419"/>
          </a:xfrm>
          <a:custGeom>
            <a:avLst/>
            <a:gdLst/>
            <a:ahLst/>
            <a:cxnLst/>
            <a:rect l="l" t="t" r="r" b="b"/>
            <a:pathLst>
              <a:path w="73463" h="70524" extrusionOk="0">
                <a:moveTo>
                  <a:pt x="47889" y="1"/>
                </a:moveTo>
                <a:cubicBezTo>
                  <a:pt x="47418" y="1"/>
                  <a:pt x="46960" y="16"/>
                  <a:pt x="46519" y="44"/>
                </a:cubicBezTo>
                <a:cubicBezTo>
                  <a:pt x="43113" y="282"/>
                  <a:pt x="39780" y="1270"/>
                  <a:pt x="36732" y="2889"/>
                </a:cubicBezTo>
                <a:cubicBezTo>
                  <a:pt x="32124" y="5330"/>
                  <a:pt x="28576" y="9295"/>
                  <a:pt x="25647" y="13712"/>
                </a:cubicBezTo>
                <a:cubicBezTo>
                  <a:pt x="22694" y="18165"/>
                  <a:pt x="20301" y="23046"/>
                  <a:pt x="16896" y="27118"/>
                </a:cubicBezTo>
                <a:cubicBezTo>
                  <a:pt x="13622" y="31035"/>
                  <a:pt x="8704" y="32869"/>
                  <a:pt x="5430" y="36774"/>
                </a:cubicBezTo>
                <a:cubicBezTo>
                  <a:pt x="2144" y="40703"/>
                  <a:pt x="1" y="45871"/>
                  <a:pt x="132" y="51157"/>
                </a:cubicBezTo>
                <a:cubicBezTo>
                  <a:pt x="287" y="57277"/>
                  <a:pt x="3870" y="62646"/>
                  <a:pt x="8919" y="65516"/>
                </a:cubicBezTo>
                <a:cubicBezTo>
                  <a:pt x="11779" y="67145"/>
                  <a:pt x="14992" y="67834"/>
                  <a:pt x="18222" y="67834"/>
                </a:cubicBezTo>
                <a:cubicBezTo>
                  <a:pt x="20208" y="67834"/>
                  <a:pt x="22201" y="67574"/>
                  <a:pt x="24123" y="67111"/>
                </a:cubicBezTo>
                <a:cubicBezTo>
                  <a:pt x="27611" y="66266"/>
                  <a:pt x="30671" y="64242"/>
                  <a:pt x="34184" y="63432"/>
                </a:cubicBezTo>
                <a:cubicBezTo>
                  <a:pt x="36050" y="63005"/>
                  <a:pt x="37952" y="62789"/>
                  <a:pt x="39849" y="62789"/>
                </a:cubicBezTo>
                <a:cubicBezTo>
                  <a:pt x="43713" y="62789"/>
                  <a:pt x="47561" y="63683"/>
                  <a:pt x="51067" y="65504"/>
                </a:cubicBezTo>
                <a:cubicBezTo>
                  <a:pt x="54555" y="67314"/>
                  <a:pt x="57853" y="69814"/>
                  <a:pt x="61806" y="70409"/>
                </a:cubicBezTo>
                <a:cubicBezTo>
                  <a:pt x="62316" y="70486"/>
                  <a:pt x="62816" y="70523"/>
                  <a:pt x="63304" y="70523"/>
                </a:cubicBezTo>
                <a:cubicBezTo>
                  <a:pt x="68131" y="70523"/>
                  <a:pt x="71826" y="66889"/>
                  <a:pt x="72712" y="61753"/>
                </a:cubicBezTo>
                <a:cubicBezTo>
                  <a:pt x="73462" y="57479"/>
                  <a:pt x="72284" y="52990"/>
                  <a:pt x="69938" y="49454"/>
                </a:cubicBezTo>
                <a:cubicBezTo>
                  <a:pt x="67164" y="45287"/>
                  <a:pt x="63009" y="42168"/>
                  <a:pt x="60377" y="37822"/>
                </a:cubicBezTo>
                <a:cubicBezTo>
                  <a:pt x="57710" y="33417"/>
                  <a:pt x="56317" y="27321"/>
                  <a:pt x="57972" y="22261"/>
                </a:cubicBezTo>
                <a:cubicBezTo>
                  <a:pt x="58925" y="19367"/>
                  <a:pt x="60020" y="16415"/>
                  <a:pt x="60449" y="13367"/>
                </a:cubicBezTo>
                <a:cubicBezTo>
                  <a:pt x="60961" y="9759"/>
                  <a:pt x="60092" y="5830"/>
                  <a:pt x="57591" y="3211"/>
                </a:cubicBezTo>
                <a:cubicBezTo>
                  <a:pt x="55261" y="775"/>
                  <a:pt x="51270" y="1"/>
                  <a:pt x="478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0" name="Google Shape;790;p26"/>
          <p:cNvSpPr/>
          <p:nvPr/>
        </p:nvSpPr>
        <p:spPr>
          <a:xfrm>
            <a:off x="5962925" y="834382"/>
            <a:ext cx="113902" cy="391071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2" name="Google Shape;792;p26"/>
          <p:cNvSpPr/>
          <p:nvPr/>
        </p:nvSpPr>
        <p:spPr>
          <a:xfrm>
            <a:off x="6076782" y="1313897"/>
            <a:ext cx="74237" cy="250237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4" name="Google Shape;794;p26"/>
          <p:cNvSpPr/>
          <p:nvPr/>
        </p:nvSpPr>
        <p:spPr>
          <a:xfrm>
            <a:off x="5654700" y="-292856"/>
            <a:ext cx="73711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5" name="Google Shape;795;p26"/>
          <p:cNvSpPr/>
          <p:nvPr/>
        </p:nvSpPr>
        <p:spPr>
          <a:xfrm>
            <a:off x="5247229" y="1187823"/>
            <a:ext cx="73711" cy="251251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6" name="Google Shape;796;p26"/>
          <p:cNvSpPr/>
          <p:nvPr/>
        </p:nvSpPr>
        <p:spPr>
          <a:xfrm>
            <a:off x="3800220" y="-562809"/>
            <a:ext cx="73711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7" name="Google Shape;797;p26"/>
          <p:cNvSpPr/>
          <p:nvPr/>
        </p:nvSpPr>
        <p:spPr>
          <a:xfrm>
            <a:off x="5773296" y="1602327"/>
            <a:ext cx="73711" cy="250237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8" name="Google Shape;798;p26"/>
          <p:cNvSpPr/>
          <p:nvPr/>
        </p:nvSpPr>
        <p:spPr>
          <a:xfrm>
            <a:off x="4333042" y="443989"/>
            <a:ext cx="113945" cy="391071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0" name="Google Shape;800;p26"/>
          <p:cNvSpPr/>
          <p:nvPr/>
        </p:nvSpPr>
        <p:spPr>
          <a:xfrm>
            <a:off x="4259419" y="105199"/>
            <a:ext cx="74195" cy="25034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1" name="Google Shape;801;p26"/>
          <p:cNvSpPr/>
          <p:nvPr/>
        </p:nvSpPr>
        <p:spPr>
          <a:xfrm>
            <a:off x="4586423" y="1951031"/>
            <a:ext cx="73711" cy="25034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3" name="Google Shape;803;p26"/>
          <p:cNvSpPr txBox="1">
            <a:spLocks noGrp="1"/>
          </p:cNvSpPr>
          <p:nvPr>
            <p:ph type="title"/>
          </p:nvPr>
        </p:nvSpPr>
        <p:spPr>
          <a:xfrm>
            <a:off x="3047588" y="4428522"/>
            <a:ext cx="3444975" cy="25589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804" name="Google Shape;804;p26"/>
          <p:cNvSpPr txBox="1">
            <a:spLocks noGrp="1"/>
          </p:cNvSpPr>
          <p:nvPr>
            <p:ph type="title" idx="2" hasCustomPrompt="1"/>
          </p:nvPr>
        </p:nvSpPr>
        <p:spPr>
          <a:xfrm>
            <a:off x="3912375" y="2058959"/>
            <a:ext cx="1715400" cy="21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9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5" name="Google Shape;805;p26"/>
          <p:cNvSpPr txBox="1">
            <a:spLocks noGrp="1"/>
          </p:cNvSpPr>
          <p:nvPr>
            <p:ph type="subTitle" idx="1"/>
          </p:nvPr>
        </p:nvSpPr>
        <p:spPr>
          <a:xfrm>
            <a:off x="3048713" y="7321696"/>
            <a:ext cx="3442725" cy="5361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3716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6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7"/>
          <p:cNvSpPr/>
          <p:nvPr/>
        </p:nvSpPr>
        <p:spPr>
          <a:xfrm rot="2019062">
            <a:off x="5328419" y="-1694984"/>
            <a:ext cx="5195554" cy="15524080"/>
          </a:xfrm>
          <a:custGeom>
            <a:avLst/>
            <a:gdLst/>
            <a:ahLst/>
            <a:cxnLst/>
            <a:rect l="l" t="t" r="r" b="b"/>
            <a:pathLst>
              <a:path w="49328" h="57397" extrusionOk="0">
                <a:moveTo>
                  <a:pt x="3096" y="1"/>
                </a:moveTo>
                <a:cubicBezTo>
                  <a:pt x="2953" y="191"/>
                  <a:pt x="2822" y="382"/>
                  <a:pt x="2691" y="596"/>
                </a:cubicBezTo>
                <a:cubicBezTo>
                  <a:pt x="1750" y="2013"/>
                  <a:pt x="869" y="3465"/>
                  <a:pt x="0" y="4942"/>
                </a:cubicBezTo>
                <a:cubicBezTo>
                  <a:pt x="2870" y="10085"/>
                  <a:pt x="4203" y="15229"/>
                  <a:pt x="4203" y="15229"/>
                </a:cubicBezTo>
                <a:cubicBezTo>
                  <a:pt x="6620" y="29814"/>
                  <a:pt x="13037" y="34219"/>
                  <a:pt x="13037" y="34219"/>
                </a:cubicBezTo>
                <a:cubicBezTo>
                  <a:pt x="20693" y="40803"/>
                  <a:pt x="22753" y="46959"/>
                  <a:pt x="23241" y="50495"/>
                </a:cubicBezTo>
                <a:cubicBezTo>
                  <a:pt x="24908" y="50947"/>
                  <a:pt x="26551" y="51566"/>
                  <a:pt x="28111" y="52376"/>
                </a:cubicBezTo>
                <a:cubicBezTo>
                  <a:pt x="31611" y="54186"/>
                  <a:pt x="34897" y="56686"/>
                  <a:pt x="38850" y="57281"/>
                </a:cubicBezTo>
                <a:cubicBezTo>
                  <a:pt x="39364" y="57359"/>
                  <a:pt x="39868" y="57397"/>
                  <a:pt x="40360" y="57397"/>
                </a:cubicBezTo>
                <a:cubicBezTo>
                  <a:pt x="44619" y="57397"/>
                  <a:pt x="47983" y="54570"/>
                  <a:pt x="49328" y="50376"/>
                </a:cubicBezTo>
                <a:cubicBezTo>
                  <a:pt x="45565" y="43982"/>
                  <a:pt x="36338" y="39970"/>
                  <a:pt x="36338" y="39970"/>
                </a:cubicBezTo>
                <a:cubicBezTo>
                  <a:pt x="17955" y="33719"/>
                  <a:pt x="14383" y="29957"/>
                  <a:pt x="14383" y="29957"/>
                </a:cubicBezTo>
                <a:cubicBezTo>
                  <a:pt x="6965" y="23218"/>
                  <a:pt x="6144" y="14609"/>
                  <a:pt x="6144" y="14609"/>
                </a:cubicBezTo>
                <a:cubicBezTo>
                  <a:pt x="5203" y="9514"/>
                  <a:pt x="3822" y="3287"/>
                  <a:pt x="30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7" name="Google Shape;1177;p37"/>
          <p:cNvSpPr/>
          <p:nvPr/>
        </p:nvSpPr>
        <p:spPr>
          <a:xfrm rot="2019062">
            <a:off x="5210314" y="-1319249"/>
            <a:ext cx="2419143" cy="11692893"/>
          </a:xfrm>
          <a:custGeom>
            <a:avLst/>
            <a:gdLst/>
            <a:ahLst/>
            <a:cxnLst/>
            <a:rect l="l" t="t" r="r" b="b"/>
            <a:pathLst>
              <a:path w="22968" h="43232" extrusionOk="0">
                <a:moveTo>
                  <a:pt x="2977" y="0"/>
                </a:moveTo>
                <a:cubicBezTo>
                  <a:pt x="2667" y="524"/>
                  <a:pt x="2334" y="1060"/>
                  <a:pt x="2012" y="1584"/>
                </a:cubicBezTo>
                <a:cubicBezTo>
                  <a:pt x="3012" y="4691"/>
                  <a:pt x="2298" y="9692"/>
                  <a:pt x="2298" y="9692"/>
                </a:cubicBezTo>
                <a:cubicBezTo>
                  <a:pt x="0" y="19419"/>
                  <a:pt x="6822" y="24467"/>
                  <a:pt x="6822" y="24467"/>
                </a:cubicBezTo>
                <a:cubicBezTo>
                  <a:pt x="15300" y="30373"/>
                  <a:pt x="16288" y="39267"/>
                  <a:pt x="16252" y="43232"/>
                </a:cubicBezTo>
                <a:cubicBezTo>
                  <a:pt x="17824" y="42927"/>
                  <a:pt x="19420" y="42773"/>
                  <a:pt x="21015" y="42773"/>
                </a:cubicBezTo>
                <a:cubicBezTo>
                  <a:pt x="21667" y="42773"/>
                  <a:pt x="22318" y="42799"/>
                  <a:pt x="22967" y="42851"/>
                </a:cubicBezTo>
                <a:cubicBezTo>
                  <a:pt x="21300" y="34350"/>
                  <a:pt x="14311" y="28587"/>
                  <a:pt x="14311" y="28587"/>
                </a:cubicBezTo>
                <a:cubicBezTo>
                  <a:pt x="7894" y="22836"/>
                  <a:pt x="7334" y="15812"/>
                  <a:pt x="7334" y="15812"/>
                </a:cubicBezTo>
                <a:cubicBezTo>
                  <a:pt x="6572" y="8108"/>
                  <a:pt x="4763" y="3155"/>
                  <a:pt x="2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8" name="Google Shape;1178;p37"/>
          <p:cNvSpPr/>
          <p:nvPr/>
        </p:nvSpPr>
        <p:spPr>
          <a:xfrm>
            <a:off x="204899" y="6586492"/>
            <a:ext cx="113901" cy="390508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9" name="Google Shape;1179;p37"/>
          <p:cNvSpPr/>
          <p:nvPr/>
        </p:nvSpPr>
        <p:spPr>
          <a:xfrm>
            <a:off x="451434" y="7042234"/>
            <a:ext cx="73712" cy="25034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0" name="Google Shape;1180;p37"/>
          <p:cNvSpPr/>
          <p:nvPr/>
        </p:nvSpPr>
        <p:spPr>
          <a:xfrm>
            <a:off x="1218858" y="6802138"/>
            <a:ext cx="73931" cy="25034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1" name="Google Shape;1181;p37"/>
          <p:cNvSpPr/>
          <p:nvPr/>
        </p:nvSpPr>
        <p:spPr>
          <a:xfrm>
            <a:off x="1858254" y="8616426"/>
            <a:ext cx="113901" cy="391184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2" name="Google Shape;1182;p37"/>
          <p:cNvSpPr/>
          <p:nvPr/>
        </p:nvSpPr>
        <p:spPr>
          <a:xfrm>
            <a:off x="1227195" y="9159371"/>
            <a:ext cx="73712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3" name="Google Shape;1183;p37"/>
          <p:cNvSpPr/>
          <p:nvPr/>
        </p:nvSpPr>
        <p:spPr>
          <a:xfrm>
            <a:off x="1137337" y="9447799"/>
            <a:ext cx="73712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4" name="Google Shape;1184;p37"/>
          <p:cNvSpPr/>
          <p:nvPr/>
        </p:nvSpPr>
        <p:spPr>
          <a:xfrm>
            <a:off x="146369" y="8901813"/>
            <a:ext cx="114472" cy="390508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5" name="Google Shape;1185;p37"/>
          <p:cNvSpPr/>
          <p:nvPr/>
        </p:nvSpPr>
        <p:spPr>
          <a:xfrm>
            <a:off x="1284671" y="6512472"/>
            <a:ext cx="73712" cy="250237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6" name="Google Shape;1186;p37"/>
          <p:cNvSpPr/>
          <p:nvPr/>
        </p:nvSpPr>
        <p:spPr>
          <a:xfrm>
            <a:off x="6553167" y="1896849"/>
            <a:ext cx="73712" cy="251251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7" name="Google Shape;1187;p37"/>
          <p:cNvSpPr/>
          <p:nvPr/>
        </p:nvSpPr>
        <p:spPr>
          <a:xfrm>
            <a:off x="5106157" y="146218"/>
            <a:ext cx="73712" cy="25136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8" name="Google Shape;1188;p37"/>
          <p:cNvSpPr/>
          <p:nvPr/>
        </p:nvSpPr>
        <p:spPr>
          <a:xfrm>
            <a:off x="5638981" y="1153016"/>
            <a:ext cx="113945" cy="39107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9" name="Google Shape;1189;p37"/>
          <p:cNvSpPr/>
          <p:nvPr/>
        </p:nvSpPr>
        <p:spPr>
          <a:xfrm>
            <a:off x="5969669" y="-129817"/>
            <a:ext cx="114472" cy="390508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0" name="Google Shape;1190;p37"/>
          <p:cNvSpPr/>
          <p:nvPr/>
        </p:nvSpPr>
        <p:spPr>
          <a:xfrm>
            <a:off x="5565357" y="814225"/>
            <a:ext cx="74194" cy="25034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1" name="Google Shape;1191;p37"/>
          <p:cNvSpPr/>
          <p:nvPr/>
        </p:nvSpPr>
        <p:spPr>
          <a:xfrm>
            <a:off x="5892360" y="2660059"/>
            <a:ext cx="73712" cy="25034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2" name="Google Shape;1192;p37"/>
          <p:cNvSpPr/>
          <p:nvPr/>
        </p:nvSpPr>
        <p:spPr>
          <a:xfrm>
            <a:off x="4929525" y="7227712"/>
            <a:ext cx="3856948" cy="3746456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2028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8"/>
          <p:cNvSpPr/>
          <p:nvPr/>
        </p:nvSpPr>
        <p:spPr>
          <a:xfrm>
            <a:off x="4661540" y="-2458155"/>
            <a:ext cx="3856948" cy="3746456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5" name="Google Shape;1195;p38"/>
          <p:cNvSpPr/>
          <p:nvPr/>
        </p:nvSpPr>
        <p:spPr>
          <a:xfrm>
            <a:off x="-606948" y="7125879"/>
            <a:ext cx="3856948" cy="3746456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6" name="Google Shape;1196;p38"/>
          <p:cNvSpPr/>
          <p:nvPr/>
        </p:nvSpPr>
        <p:spPr>
          <a:xfrm>
            <a:off x="204898" y="6586492"/>
            <a:ext cx="113900" cy="390503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7" name="Google Shape;1197;p38"/>
          <p:cNvSpPr/>
          <p:nvPr/>
        </p:nvSpPr>
        <p:spPr>
          <a:xfrm>
            <a:off x="451434" y="7042234"/>
            <a:ext cx="73710" cy="250345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8" name="Google Shape;1198;p38"/>
          <p:cNvSpPr/>
          <p:nvPr/>
        </p:nvSpPr>
        <p:spPr>
          <a:xfrm>
            <a:off x="1227081" y="6762705"/>
            <a:ext cx="73930" cy="250345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9" name="Google Shape;1199;p38"/>
          <p:cNvSpPr/>
          <p:nvPr/>
        </p:nvSpPr>
        <p:spPr>
          <a:xfrm>
            <a:off x="1858254" y="8616425"/>
            <a:ext cx="113900" cy="391179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0" name="Google Shape;1200;p38"/>
          <p:cNvSpPr/>
          <p:nvPr/>
        </p:nvSpPr>
        <p:spPr>
          <a:xfrm>
            <a:off x="1227195" y="9159371"/>
            <a:ext cx="73710" cy="251360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1" name="Google Shape;1201;p38"/>
          <p:cNvSpPr/>
          <p:nvPr/>
        </p:nvSpPr>
        <p:spPr>
          <a:xfrm>
            <a:off x="1137338" y="9447799"/>
            <a:ext cx="73710" cy="251360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2" name="Google Shape;1202;p38"/>
          <p:cNvSpPr/>
          <p:nvPr/>
        </p:nvSpPr>
        <p:spPr>
          <a:xfrm>
            <a:off x="146368" y="8901813"/>
            <a:ext cx="114470" cy="390503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3" name="Google Shape;1203;p38"/>
          <p:cNvSpPr/>
          <p:nvPr/>
        </p:nvSpPr>
        <p:spPr>
          <a:xfrm>
            <a:off x="1284671" y="6512471"/>
            <a:ext cx="73710" cy="250234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4" name="Google Shape;1204;p38"/>
          <p:cNvSpPr/>
          <p:nvPr/>
        </p:nvSpPr>
        <p:spPr>
          <a:xfrm>
            <a:off x="6553167" y="1896849"/>
            <a:ext cx="73710" cy="251247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5" name="Google Shape;1205;p38"/>
          <p:cNvSpPr/>
          <p:nvPr/>
        </p:nvSpPr>
        <p:spPr>
          <a:xfrm>
            <a:off x="5106158" y="146218"/>
            <a:ext cx="73710" cy="251360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6" name="Google Shape;1206;p38"/>
          <p:cNvSpPr/>
          <p:nvPr/>
        </p:nvSpPr>
        <p:spPr>
          <a:xfrm>
            <a:off x="5638980" y="1153016"/>
            <a:ext cx="113943" cy="391065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7" name="Google Shape;1207;p38"/>
          <p:cNvSpPr/>
          <p:nvPr/>
        </p:nvSpPr>
        <p:spPr>
          <a:xfrm>
            <a:off x="5969668" y="-129816"/>
            <a:ext cx="114470" cy="390503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8" name="Google Shape;1208;p38"/>
          <p:cNvSpPr/>
          <p:nvPr/>
        </p:nvSpPr>
        <p:spPr>
          <a:xfrm>
            <a:off x="5565357" y="814225"/>
            <a:ext cx="74193" cy="250345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9" name="Google Shape;1209;p38"/>
          <p:cNvSpPr/>
          <p:nvPr/>
        </p:nvSpPr>
        <p:spPr>
          <a:xfrm>
            <a:off x="5892360" y="2660059"/>
            <a:ext cx="73710" cy="250345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8644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857085"/>
            <a:ext cx="5788125" cy="1102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36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19" y="2219582"/>
            <a:ext cx="5788125" cy="65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85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hyperlink" Target="https://forms.gle/cpAk32u76VkxtBsJ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剪去單一角落矩形 23"/>
          <p:cNvSpPr/>
          <p:nvPr/>
        </p:nvSpPr>
        <p:spPr>
          <a:xfrm>
            <a:off x="-35520" y="0"/>
            <a:ext cx="2636709" cy="9906000"/>
          </a:xfrm>
          <a:prstGeom prst="snip1Rect">
            <a:avLst/>
          </a:prstGeom>
          <a:solidFill>
            <a:srgbClr val="FFD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07" y="4901098"/>
            <a:ext cx="5514978" cy="5498433"/>
          </a:xfrm>
          <a:prstGeom prst="rect">
            <a:avLst/>
          </a:prstGeom>
        </p:spPr>
      </p:pic>
      <p:sp>
        <p:nvSpPr>
          <p:cNvPr id="10" name="標題 3"/>
          <p:cNvSpPr>
            <a:spLocks noGrp="1"/>
          </p:cNvSpPr>
          <p:nvPr>
            <p:ph type="title"/>
          </p:nvPr>
        </p:nvSpPr>
        <p:spPr>
          <a:xfrm>
            <a:off x="137493" y="-1974866"/>
            <a:ext cx="1568721" cy="7211965"/>
          </a:xfrm>
          <a:noFill/>
          <a:ln>
            <a:noFill/>
          </a:ln>
        </p:spPr>
        <p:txBody>
          <a:bodyPr spcFirstLastPara="1" vert="eaVert" wrap="square" lIns="0" tIns="0" rIns="0" bIns="0" anchor="b" anchorCtr="0">
            <a:noAutofit/>
          </a:bodyPr>
          <a:lstStyle/>
          <a:p>
            <a:pPr defTabSz="457200"/>
            <a:r>
              <a:rPr lang="zh-TW" altLang="zh-TW" sz="8000" b="0" kern="1200" dirty="0">
                <a:solidFill>
                  <a:srgbClr val="003399"/>
                </a:solidFill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密涅瓦</a:t>
            </a:r>
            <a:endParaRPr lang="zh-TW" altLang="en-US" sz="8000" b="0" kern="1200" dirty="0">
              <a:solidFill>
                <a:srgbClr val="003399"/>
              </a:solidFill>
              <a:latin typeface="華康布丁體 Std W12" panose="040B0C00000000000000" pitchFamily="82" charset="-120"/>
              <a:ea typeface="華康布丁體 Std W12" panose="040B0C00000000000000" pitchFamily="82" charset="-120"/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1230260" y="2255314"/>
            <a:ext cx="1713284" cy="3727535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6000" b="0" i="0" u="none" strike="noStrike" cap="none">
                <a:solidFill>
                  <a:srgbClr val="003399"/>
                </a:solidFill>
                <a:latin typeface="華康布丁體 Std W12" panose="040B0C00000000000000" pitchFamily="82" charset="-120"/>
                <a:ea typeface="華康布丁體 Std W12" panose="040B0C00000000000000" pitchFamily="82" charset="-120"/>
                <a:cs typeface="Lexend"/>
                <a:sym typeface="Lexend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zh-TW" altLang="en-US" sz="8000" dirty="0"/>
              <a:t>計畫</a:t>
            </a:r>
          </a:p>
        </p:txBody>
      </p:sp>
      <p:sp>
        <p:nvSpPr>
          <p:cNvPr id="19" name="矩形 18"/>
          <p:cNvSpPr/>
          <p:nvPr/>
        </p:nvSpPr>
        <p:spPr>
          <a:xfrm>
            <a:off x="4836773" y="7500268"/>
            <a:ext cx="1807461" cy="36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報名</a:t>
            </a:r>
            <a:r>
              <a:rPr lang="en-US" altLang="zh-TW" b="1" dirty="0"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QR</a:t>
            </a:r>
            <a:r>
              <a:rPr lang="zh-TW" altLang="en-US" b="1" dirty="0"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 </a:t>
            </a:r>
            <a:r>
              <a:rPr lang="en-US" altLang="zh-TW" b="1" dirty="0"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CODE</a:t>
            </a:r>
            <a:r>
              <a:rPr lang="zh-TW" altLang="en-US" b="1" dirty="0">
                <a:latin typeface="華康布丁體 Std W12" panose="040B0C00000000000000" pitchFamily="82" charset="-120"/>
                <a:ea typeface="華康布丁體 Std W12" panose="040B0C00000000000000" pitchFamily="82" charset="-120"/>
              </a:rPr>
              <a:t>：</a:t>
            </a:r>
            <a:endParaRPr lang="en-US" altLang="zh-TW" b="1" dirty="0">
              <a:latin typeface="華康布丁體 Std W12" panose="040B0C00000000000000" pitchFamily="82" charset="-120"/>
              <a:ea typeface="華康布丁體 Std W12" panose="040B0C00000000000000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8915" y="5982849"/>
            <a:ext cx="473234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報名時間：</a:t>
            </a:r>
            <a:endParaRPr lang="en-US" altLang="zh-TW" sz="14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lvl="0" indent="358775">
              <a:lnSpc>
                <a:spcPct val="150000"/>
              </a:lnSpc>
              <a:spcAft>
                <a:spcPts val="0"/>
              </a:spcAft>
              <a:tabLst>
                <a:tab pos="408940" algn="l"/>
              </a:tabLst>
            </a:pP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110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年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12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月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15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日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-111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年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月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21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日</a:t>
            </a:r>
            <a:endParaRPr lang="zh-TW" altLang="zh-TW" sz="1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人數：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10-15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人</a:t>
            </a:r>
            <a:endParaRPr lang="zh-TW" altLang="zh-TW" sz="1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學分：可認抵畢業門檻之跨領域學程</a:t>
            </a:r>
            <a:endParaRPr lang="en-US" altLang="zh-TW" sz="14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計畫執行時間：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110-2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學期</a:t>
            </a:r>
            <a:endParaRPr lang="en-US" altLang="zh-TW" sz="14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08940" algn="l"/>
              </a:tabLst>
            </a:pPr>
            <a:r>
              <a:rPr lang="zh-TW" altLang="en-US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     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(111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年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2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月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14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日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-111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年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6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月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18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日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)</a:t>
            </a:r>
            <a:endParaRPr lang="zh-TW" altLang="zh-TW" sz="14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計畫執行基地：雲林虎尾科技大學</a:t>
            </a:r>
            <a:endParaRPr lang="zh-TW" altLang="zh-TW" sz="1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活動對象：亞洲大學在學生</a:t>
            </a:r>
            <a:endParaRPr lang="zh-TW" altLang="zh-TW" sz="1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報名截止時間：即日起</a:t>
            </a:r>
            <a:r>
              <a:rPr lang="en-US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~2022</a:t>
            </a:r>
            <a:r>
              <a:rPr lang="zh-TW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年</a:t>
            </a:r>
            <a:r>
              <a:rPr lang="en-US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1</a:t>
            </a:r>
            <a:r>
              <a:rPr lang="zh-TW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月</a:t>
            </a:r>
            <a:r>
              <a:rPr lang="en-US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21</a:t>
            </a:r>
            <a:r>
              <a:rPr lang="zh-TW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日</a:t>
            </a:r>
            <a:endParaRPr lang="zh-TW" altLang="zh-TW" sz="1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0" dirty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報名網址</a:t>
            </a:r>
            <a:r>
              <a:rPr lang="zh-TW" altLang="zh-TW" sz="1400" kern="0" dirty="0" smtClean="0">
                <a:solidFill>
                  <a:srgbClr val="00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</a:rPr>
              <a:t>：</a:t>
            </a:r>
            <a:r>
              <a:rPr lang="en-US" altLang="zh-TW" sz="1400" kern="0" dirty="0">
                <a:solidFill>
                  <a:srgbClr val="0000FF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  <a:hlinkClick r:id="rId4"/>
              </a:rPr>
              <a:t>https://</a:t>
            </a:r>
            <a:r>
              <a:rPr lang="en-US" altLang="zh-TW" sz="1400" kern="0" dirty="0" smtClean="0">
                <a:solidFill>
                  <a:srgbClr val="0000FF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新細明體" panose="02020500000000000000" pitchFamily="18" charset="-120"/>
                <a:hlinkClick r:id="rId4"/>
              </a:rPr>
              <a:t>forms.gle/cpAk32u76VkxtBsJ7</a:t>
            </a:r>
            <a:endParaRPr lang="en-US" altLang="zh-TW" sz="1400" kern="0" dirty="0" smtClean="0">
              <a:solidFill>
                <a:srgbClr val="0000FF"/>
              </a:solidFill>
              <a:latin typeface="華康布丁體 Std W7" panose="040B0700000000000000" pitchFamily="82" charset="-120"/>
              <a:ea typeface="華康布丁體 Std W7" panose="040B0700000000000000" pitchFamily="82" charset="-120"/>
              <a:cs typeface="新細明體" panose="02020500000000000000" pitchFamily="18" charset="-12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"/>
              <a:tabLst>
                <a:tab pos="408940" algn="l"/>
              </a:tabLst>
            </a:pPr>
            <a:r>
              <a:rPr lang="zh-TW" altLang="zh-TW" sz="1400" kern="100" dirty="0" smtClean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承辦</a:t>
            </a:r>
            <a:r>
              <a:rPr lang="zh-TW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單位：亞洲大學教務處</a:t>
            </a:r>
            <a:r>
              <a:rPr lang="en-US" altLang="zh-TW" sz="14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 #6288 #6279</a:t>
            </a:r>
            <a:endParaRPr lang="zh-TW" altLang="zh-TW" sz="1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9273" y="-93425"/>
            <a:ext cx="410830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408940" algn="l"/>
              </a:tabLst>
            </a:pPr>
            <a:endParaRPr lang="en-US" altLang="zh-TW" sz="24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tabLst>
                <a:tab pos="408940" algn="l"/>
              </a:tabLst>
            </a:pPr>
            <a:r>
              <a:rPr lang="zh-TW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以「創新教育」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、</a:t>
            </a:r>
            <a:r>
              <a:rPr lang="zh-TW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「大學社會責任」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及「永續發展目標</a:t>
            </a:r>
            <a:r>
              <a:rPr lang="en-US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SDGs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」</a:t>
            </a:r>
            <a:r>
              <a:rPr lang="zh-TW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為主軸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，仿照美國密涅瓦大學之移動城市跨域學習計畫，實行以雲林縣為基準的永續零碳學習計畫，</a:t>
            </a:r>
            <a:r>
              <a:rPr lang="zh-TW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學生設計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自主跨域</a:t>
            </a:r>
            <a:r>
              <a:rPr lang="zh-TW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課程</a:t>
            </a:r>
            <a:r>
              <a:rPr lang="en-US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(9-21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學分</a:t>
            </a:r>
            <a:r>
              <a:rPr lang="en-US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，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與地方政府組織合作，推動「聯合國</a:t>
            </a:r>
            <a:r>
              <a:rPr lang="en-US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2050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淨零排放」。</a:t>
            </a:r>
            <a:endParaRPr lang="en-US" altLang="zh-TW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tabLst>
                <a:tab pos="408940" algn="l"/>
              </a:tabLst>
            </a:pPr>
            <a:endParaRPr lang="en-US" altLang="zh-TW" sz="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tabLst>
                <a:tab pos="408940" algn="l"/>
              </a:tabLst>
            </a:pP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課程內容設計可包含：</a:t>
            </a:r>
            <a:r>
              <a:rPr lang="en-US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IOT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、淨零永續、</a:t>
            </a:r>
            <a:r>
              <a:rPr lang="en-US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3D</a:t>
            </a:r>
            <a:r>
              <a:rPr lang="zh-TW" altLang="en-US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列印 、資訊系統、零碳生活等為目標</a:t>
            </a:r>
            <a:r>
              <a:rPr lang="zh-TW" altLang="zh-TW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706214" y="-93425"/>
            <a:ext cx="5245347" cy="71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tabLst>
                <a:tab pos="408940" algn="l"/>
              </a:tabLst>
            </a:pPr>
            <a:r>
              <a:rPr lang="zh-TW" altLang="zh-TW" sz="3200" kern="100" dirty="0">
                <a:solidFill>
                  <a:srgbClr val="FF0000"/>
                </a:solidFill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【密涅瓦計畫】</a:t>
            </a:r>
            <a:r>
              <a:rPr lang="zh-TW" altLang="zh-TW" sz="3200" kern="100" dirty="0">
                <a:latin typeface="華康布丁體 Std W7" panose="040B0700000000000000" pitchFamily="82" charset="-120"/>
                <a:ea typeface="華康布丁體 Std W7" panose="040B0700000000000000" pitchFamily="82" charset="-120"/>
                <a:cs typeface="Times New Roman" panose="02020603050405020304" pitchFamily="18" charset="0"/>
              </a:rPr>
              <a:t>熱烈招生中</a:t>
            </a:r>
            <a:endParaRPr lang="en-US" altLang="zh-TW" sz="3200" kern="100" dirty="0">
              <a:latin typeface="華康布丁體 Std W7" panose="040B0700000000000000" pitchFamily="82" charset="-120"/>
              <a:ea typeface="華康布丁體 Std W7" panose="040B07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79" y="8086484"/>
            <a:ext cx="1405341" cy="14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8195"/>
      </p:ext>
    </p:extLst>
  </p:cSld>
  <p:clrMapOvr>
    <a:masterClrMapping/>
  </p:clrMapOvr>
</p:sld>
</file>

<file path=ppt/theme/theme1.xml><?xml version="1.0" encoding="utf-8"?>
<a:theme xmlns:a="http://schemas.openxmlformats.org/drawingml/2006/main" name="Funny Electricity Class for Kids by Slidesgo">
  <a:themeElements>
    <a:clrScheme name="Simple Light">
      <a:dk1>
        <a:srgbClr val="000000"/>
      </a:dk1>
      <a:lt1>
        <a:srgbClr val="FFFFFF"/>
      </a:lt1>
      <a:dk2>
        <a:srgbClr val="3B6894"/>
      </a:dk2>
      <a:lt2>
        <a:srgbClr val="E670AB"/>
      </a:lt2>
      <a:accent1>
        <a:srgbClr val="FFD460"/>
      </a:accent1>
      <a:accent2>
        <a:srgbClr val="FFE077"/>
      </a:accent2>
      <a:accent3>
        <a:srgbClr val="FFF2CC"/>
      </a:accent3>
      <a:accent4>
        <a:srgbClr val="FFD9EB"/>
      </a:accent4>
      <a:accent5>
        <a:srgbClr val="E6EEF5"/>
      </a:accent5>
      <a:accent6>
        <a:srgbClr val="AECCE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D4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214</Words>
  <Application>Microsoft Office PowerPoint</Application>
  <PresentationFormat>A4 紙張 (210x297 公釐)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3" baseType="lpstr">
      <vt:lpstr>Anaheim</vt:lpstr>
      <vt:lpstr>Lexend</vt:lpstr>
      <vt:lpstr>Libre Franklin</vt:lpstr>
      <vt:lpstr>Open Sans</vt:lpstr>
      <vt:lpstr>華康布丁體 Std W12</vt:lpstr>
      <vt:lpstr>華康布丁體 Std W7</vt:lpstr>
      <vt:lpstr>新細明體</vt:lpstr>
      <vt:lpstr>Arial</vt:lpstr>
      <vt:lpstr>Calibri</vt:lpstr>
      <vt:lpstr>Times New Roman</vt:lpstr>
      <vt:lpstr>Wingdings</vt:lpstr>
      <vt:lpstr>Funny Electricity Class for Kids by Slidesgo</vt:lpstr>
      <vt:lpstr>密涅瓦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cld@asia.edu.tw</dc:creator>
  <cp:lastModifiedBy>cld@asia.edu.tw</cp:lastModifiedBy>
  <cp:revision>77</cp:revision>
  <cp:lastPrinted>2022-01-11T04:07:38Z</cp:lastPrinted>
  <dcterms:created xsi:type="dcterms:W3CDTF">2021-12-14T06:39:57Z</dcterms:created>
  <dcterms:modified xsi:type="dcterms:W3CDTF">2022-01-14T01:15:29Z</dcterms:modified>
</cp:coreProperties>
</file>